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Gugi"/>
      <p:regular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Barlow Condensed"/>
      <p:regular r:id="rId32"/>
      <p:bold r:id="rId33"/>
      <p:italic r:id="rId34"/>
      <p:boldItalic r:id="rId35"/>
    </p:embeddedFont>
    <p:embeddedFont>
      <p:font typeface="Lexend"/>
      <p:regular r:id="rId36"/>
      <p:bold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Homemade Appl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2" Type="http://schemas.openxmlformats.org/officeDocument/2006/relationships/font" Target="fonts/HomemadeApple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font" Target="fonts/Gugi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BarlowCondensed-bold.fntdata"/><Relationship Id="rId10" Type="http://schemas.openxmlformats.org/officeDocument/2006/relationships/slide" Target="slides/slide5.xml"/><Relationship Id="rId32" Type="http://schemas.openxmlformats.org/officeDocument/2006/relationships/font" Target="fonts/BarlowCondensed-regular.fntdata"/><Relationship Id="rId13" Type="http://schemas.openxmlformats.org/officeDocument/2006/relationships/slide" Target="slides/slide8.xml"/><Relationship Id="rId35" Type="http://schemas.openxmlformats.org/officeDocument/2006/relationships/font" Target="fonts/BarlowCondensed-boldItalic.fntdata"/><Relationship Id="rId12" Type="http://schemas.openxmlformats.org/officeDocument/2006/relationships/slide" Target="slides/slide7.xml"/><Relationship Id="rId34" Type="http://schemas.openxmlformats.org/officeDocument/2006/relationships/font" Target="fonts/BarlowCondensed-italic.fntdata"/><Relationship Id="rId15" Type="http://schemas.openxmlformats.org/officeDocument/2006/relationships/slide" Target="slides/slide10.xml"/><Relationship Id="rId37" Type="http://schemas.openxmlformats.org/officeDocument/2006/relationships/font" Target="fonts/Lexend-bold.fntdata"/><Relationship Id="rId14" Type="http://schemas.openxmlformats.org/officeDocument/2006/relationships/slide" Target="slides/slide9.xml"/><Relationship Id="rId36" Type="http://schemas.openxmlformats.org/officeDocument/2006/relationships/font" Target="fonts/Lexend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1b28ef90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1b28ef90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1b28ef90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1b28ef90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2e97dd0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2e97dd0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e97dd036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2e97dd036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1b28ef904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1b28ef904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2e97dd03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2e97dd03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2e97dd03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2e97dd03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2e97dd03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2e97dd03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1b28ef904_2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1b28ef904_2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2e97dd03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2e97dd03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b28ef90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b28ef90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d9cdd11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d9cdd11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1b28ef904_2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1b28ef904_2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1b28ef90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1b28ef90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1b28ef90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1b28ef90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1b28ef90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1b28ef90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b28ef90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1b28ef90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b28ef90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b28ef90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1b28ef90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1b28ef90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1b28ef904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1b28ef904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7.png"/><Relationship Id="rId12" Type="http://schemas.openxmlformats.org/officeDocument/2006/relationships/image" Target="../media/image5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ctrTitle"/>
          </p:nvPr>
        </p:nvSpPr>
        <p:spPr>
          <a:xfrm>
            <a:off x="540300" y="4064000"/>
            <a:ext cx="85206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ugi"/>
              <a:buNone/>
              <a:defRPr sz="40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476835" y="84001"/>
            <a:ext cx="6059018" cy="3582633"/>
            <a:chOff x="476835" y="84001"/>
            <a:chExt cx="6059018" cy="3582633"/>
          </a:xfrm>
        </p:grpSpPr>
        <p:grpSp>
          <p:nvGrpSpPr>
            <p:cNvPr id="51" name="Google Shape;51;p2"/>
            <p:cNvGrpSpPr/>
            <p:nvPr/>
          </p:nvGrpSpPr>
          <p:grpSpPr>
            <a:xfrm>
              <a:off x="476835" y="84001"/>
              <a:ext cx="6059018" cy="3582633"/>
              <a:chOff x="709612" y="361950"/>
              <a:chExt cx="10682331" cy="6504417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4116291" y="1692369"/>
                <a:ext cx="4230000" cy="3720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00888" y="4624606"/>
                <a:ext cx="2165700" cy="1932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232170" y="1161111"/>
                <a:ext cx="2906400" cy="259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738741" y="4999387"/>
                <a:ext cx="1526100" cy="1453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083681" y="2892859"/>
                <a:ext cx="1418400" cy="1305300"/>
              </a:xfrm>
              <a:prstGeom prst="hexagon">
                <a:avLst>
                  <a:gd fmla="val 25000" name="adj"/>
                  <a:gd fmla="val 115470" name="vf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2076" y="4715070"/>
                <a:ext cx="1120800" cy="1001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191328" y="1464815"/>
                <a:ext cx="975000" cy="91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6775783" y="527862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850818" y="755418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0632043" y="671415"/>
                <a:ext cx="759900" cy="6864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821533" y="4274278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6509835" y="5590637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662755" y="5978341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144788" y="3822653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465284" y="4823355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91932" y="3270869"/>
                <a:ext cx="804300" cy="70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437804" y="2758779"/>
                <a:ext cx="563700" cy="474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09612" y="2387227"/>
                <a:ext cx="614100" cy="505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859051" y="361950"/>
                <a:ext cx="456000" cy="39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033976" y="1090791"/>
                <a:ext cx="563700" cy="494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642968" y="41152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166476" y="5940411"/>
                <a:ext cx="253800" cy="2532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6016382" y="6504567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805544" y="2194992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10881" y="3942192"/>
                <a:ext cx="372900" cy="332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160618" y="19203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678112" y="104733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9178821" y="415796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959731" y="1553663"/>
                <a:ext cx="725100" cy="641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35063" y="1167575"/>
                <a:ext cx="2699222" cy="1470200"/>
              </a:xfrm>
              <a:custGeom>
                <a:rect b="b" l="l" r="r" t="t"/>
                <a:pathLst>
                  <a:path extrusionOk="0" h="1083020" w="1992046">
                    <a:moveTo>
                      <a:pt x="0" y="1082927"/>
                    </a:moveTo>
                    <a:lnTo>
                      <a:pt x="118715" y="1083020"/>
                    </a:lnTo>
                    <a:lnTo>
                      <a:pt x="715696" y="19050"/>
                    </a:lnTo>
                    <a:lnTo>
                      <a:pt x="1396734" y="0"/>
                    </a:lnTo>
                    <a:lnTo>
                      <a:pt x="1520559" y="133350"/>
                    </a:lnTo>
                    <a:lnTo>
                      <a:pt x="1992046" y="138112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868864" y="4450140"/>
                <a:ext cx="1387174" cy="536602"/>
              </a:xfrm>
              <a:custGeom>
                <a:rect b="b" l="l" r="r" t="t"/>
                <a:pathLst>
                  <a:path extrusionOk="0" h="395287" w="1042988">
                    <a:moveTo>
                      <a:pt x="0" y="395287"/>
                    </a:moveTo>
                    <a:lnTo>
                      <a:pt x="280988" y="390525"/>
                    </a:lnTo>
                    <a:lnTo>
                      <a:pt x="476250" y="0"/>
                    </a:lnTo>
                    <a:lnTo>
                      <a:pt x="1042988" y="9525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761211" y="5445248"/>
                <a:ext cx="6092190" cy="1021485"/>
              </a:xfrm>
              <a:custGeom>
                <a:rect b="b" l="l" r="r" t="t"/>
                <a:pathLst>
                  <a:path extrusionOk="0" h="752475" w="4572000">
                    <a:moveTo>
                      <a:pt x="0" y="752475"/>
                    </a:moveTo>
                    <a:lnTo>
                      <a:pt x="581025" y="733425"/>
                    </a:lnTo>
                    <a:lnTo>
                      <a:pt x="842963" y="304800"/>
                    </a:lnTo>
                    <a:lnTo>
                      <a:pt x="1671638" y="300037"/>
                    </a:lnTo>
                    <a:lnTo>
                      <a:pt x="1847850" y="600075"/>
                    </a:lnTo>
                    <a:lnTo>
                      <a:pt x="2719388" y="585787"/>
                    </a:lnTo>
                    <a:lnTo>
                      <a:pt x="2833688" y="704850"/>
                    </a:lnTo>
                    <a:lnTo>
                      <a:pt x="4000500" y="685800"/>
                    </a:lnTo>
                    <a:lnTo>
                      <a:pt x="4348163" y="0"/>
                    </a:lnTo>
                    <a:lnTo>
                      <a:pt x="4572000" y="19050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24288" y="1458353"/>
                <a:ext cx="1113889" cy="575394"/>
              </a:xfrm>
              <a:custGeom>
                <a:rect b="b" l="l" r="r" t="t"/>
                <a:pathLst>
                  <a:path extrusionOk="0" h="423863" w="900112">
                    <a:moveTo>
                      <a:pt x="0" y="423863"/>
                    </a:moveTo>
                    <a:lnTo>
                      <a:pt x="204787" y="423863"/>
                    </a:lnTo>
                    <a:lnTo>
                      <a:pt x="419100" y="14288"/>
                    </a:lnTo>
                    <a:lnTo>
                      <a:pt x="900112" y="0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10307" y="4592299"/>
                <a:ext cx="2332614" cy="678834"/>
              </a:xfrm>
              <a:custGeom>
                <a:rect b="b" l="l" r="r" t="t"/>
                <a:pathLst>
                  <a:path extrusionOk="0" h="500062" w="1681163">
                    <a:moveTo>
                      <a:pt x="0" y="500062"/>
                    </a:moveTo>
                    <a:lnTo>
                      <a:pt x="890588" y="495300"/>
                    </a:lnTo>
                    <a:lnTo>
                      <a:pt x="1166813" y="0"/>
                    </a:lnTo>
                    <a:lnTo>
                      <a:pt x="1681163" y="23812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833249" y="5144774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179805" y="1033604"/>
              <a:ext cx="1318800" cy="1140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8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23792" y="3060010"/>
              <a:ext cx="416700" cy="34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8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1" name="Google Shape;91;p3"/>
          <p:cNvGrpSpPr/>
          <p:nvPr/>
        </p:nvGrpSpPr>
        <p:grpSpPr>
          <a:xfrm>
            <a:off x="6667077" y="4008904"/>
            <a:ext cx="2362271" cy="1005672"/>
            <a:chOff x="1487983" y="3464395"/>
            <a:chExt cx="2624745" cy="1135327"/>
          </a:xfrm>
        </p:grpSpPr>
        <p:sp>
          <p:nvSpPr>
            <p:cNvPr id="92" name="Google Shape;92;p3"/>
            <p:cNvSpPr/>
            <p:nvPr/>
          </p:nvSpPr>
          <p:spPr>
            <a:xfrm>
              <a:off x="2509312" y="3464395"/>
              <a:ext cx="878700" cy="762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595793" y="4060750"/>
              <a:ext cx="440100" cy="406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487983" y="3869492"/>
              <a:ext cx="409200" cy="36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085257" y="3981317"/>
              <a:ext cx="323400" cy="279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599400" y="4345322"/>
              <a:ext cx="281400" cy="2544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908128" y="3858168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810523" y="4135763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573874" y="4334251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270649" y="3731992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274324" y="3797177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125898" y="3813743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988452" y="4323654"/>
              <a:ext cx="73200" cy="70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810518" y="4481269"/>
              <a:ext cx="120600" cy="101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722735" y="3825672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902604" y="3907300"/>
              <a:ext cx="398943" cy="150209"/>
            </a:xfrm>
            <a:custGeom>
              <a:rect b="b" l="l" r="r" t="t"/>
              <a:pathLst>
                <a:path extrusionOk="0" h="395287" w="1042988">
                  <a:moveTo>
                    <a:pt x="0" y="395287"/>
                  </a:moveTo>
                  <a:lnTo>
                    <a:pt x="280988" y="390525"/>
                  </a:lnTo>
                  <a:lnTo>
                    <a:pt x="476250" y="0"/>
                  </a:lnTo>
                  <a:lnTo>
                    <a:pt x="1042988" y="9525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871551" y="4185315"/>
              <a:ext cx="1760220" cy="285940"/>
            </a:xfrm>
            <a:custGeom>
              <a:rect b="b" l="l" r="r" t="t"/>
              <a:pathLst>
                <a:path extrusionOk="0" h="752475" w="4572000">
                  <a:moveTo>
                    <a:pt x="0" y="752475"/>
                  </a:moveTo>
                  <a:lnTo>
                    <a:pt x="581025" y="733425"/>
                  </a:lnTo>
                  <a:lnTo>
                    <a:pt x="842963" y="304800"/>
                  </a:lnTo>
                  <a:lnTo>
                    <a:pt x="1671638" y="300037"/>
                  </a:lnTo>
                  <a:lnTo>
                    <a:pt x="1847850" y="600075"/>
                  </a:lnTo>
                  <a:lnTo>
                    <a:pt x="2719388" y="585787"/>
                  </a:lnTo>
                  <a:lnTo>
                    <a:pt x="2833688" y="704850"/>
                  </a:lnTo>
                  <a:lnTo>
                    <a:pt x="4000500" y="685800"/>
                  </a:lnTo>
                  <a:lnTo>
                    <a:pt x="4348163" y="0"/>
                  </a:lnTo>
                  <a:lnTo>
                    <a:pt x="4572000" y="19050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241446" y="3947017"/>
              <a:ext cx="672465" cy="190024"/>
            </a:xfrm>
            <a:custGeom>
              <a:rect b="b" l="l" r="r" t="t"/>
              <a:pathLst>
                <a:path extrusionOk="0" h="500062" w="1681163">
                  <a:moveTo>
                    <a:pt x="0" y="500062"/>
                  </a:moveTo>
                  <a:lnTo>
                    <a:pt x="890588" y="495300"/>
                  </a:lnTo>
                  <a:lnTo>
                    <a:pt x="1166813" y="0"/>
                  </a:lnTo>
                  <a:lnTo>
                    <a:pt x="1681163" y="23812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334600" y="4101368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3"/>
          <p:cNvGrpSpPr/>
          <p:nvPr/>
        </p:nvGrpSpPr>
        <p:grpSpPr>
          <a:xfrm flipH="1">
            <a:off x="146827" y="97304"/>
            <a:ext cx="2362271" cy="1005672"/>
            <a:chOff x="1487983" y="3464395"/>
            <a:chExt cx="2624745" cy="1135327"/>
          </a:xfrm>
        </p:grpSpPr>
        <p:sp>
          <p:nvSpPr>
            <p:cNvPr id="111" name="Google Shape;111;p3"/>
            <p:cNvSpPr/>
            <p:nvPr/>
          </p:nvSpPr>
          <p:spPr>
            <a:xfrm>
              <a:off x="2509312" y="3464395"/>
              <a:ext cx="878700" cy="762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595793" y="4060750"/>
              <a:ext cx="440100" cy="406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487983" y="3869492"/>
              <a:ext cx="409200" cy="36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085257" y="3981317"/>
              <a:ext cx="323400" cy="279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599400" y="4345322"/>
              <a:ext cx="281400" cy="2544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908128" y="3858168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10523" y="4135763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573874" y="4334251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270649" y="3731992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274324" y="3797177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125898" y="3813743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988452" y="4323654"/>
              <a:ext cx="73200" cy="70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810518" y="4481269"/>
              <a:ext cx="120600" cy="101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722735" y="3825672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02604" y="3907300"/>
              <a:ext cx="398943" cy="150209"/>
            </a:xfrm>
            <a:custGeom>
              <a:rect b="b" l="l" r="r" t="t"/>
              <a:pathLst>
                <a:path extrusionOk="0" h="395287" w="1042988">
                  <a:moveTo>
                    <a:pt x="0" y="395287"/>
                  </a:moveTo>
                  <a:lnTo>
                    <a:pt x="280988" y="390525"/>
                  </a:lnTo>
                  <a:lnTo>
                    <a:pt x="476250" y="0"/>
                  </a:lnTo>
                  <a:lnTo>
                    <a:pt x="1042988" y="9525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871551" y="4185315"/>
              <a:ext cx="1760220" cy="285940"/>
            </a:xfrm>
            <a:custGeom>
              <a:rect b="b" l="l" r="r" t="t"/>
              <a:pathLst>
                <a:path extrusionOk="0" h="752475" w="4572000">
                  <a:moveTo>
                    <a:pt x="0" y="752475"/>
                  </a:moveTo>
                  <a:lnTo>
                    <a:pt x="581025" y="733425"/>
                  </a:lnTo>
                  <a:lnTo>
                    <a:pt x="842963" y="304800"/>
                  </a:lnTo>
                  <a:lnTo>
                    <a:pt x="1671638" y="300037"/>
                  </a:lnTo>
                  <a:lnTo>
                    <a:pt x="1847850" y="600075"/>
                  </a:lnTo>
                  <a:lnTo>
                    <a:pt x="2719388" y="585787"/>
                  </a:lnTo>
                  <a:lnTo>
                    <a:pt x="2833688" y="704850"/>
                  </a:lnTo>
                  <a:lnTo>
                    <a:pt x="4000500" y="685800"/>
                  </a:lnTo>
                  <a:lnTo>
                    <a:pt x="4348163" y="0"/>
                  </a:lnTo>
                  <a:lnTo>
                    <a:pt x="4572000" y="19050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241446" y="3947017"/>
              <a:ext cx="672465" cy="190024"/>
            </a:xfrm>
            <a:custGeom>
              <a:rect b="b" l="l" r="r" t="t"/>
              <a:pathLst>
                <a:path extrusionOk="0" h="500062" w="1681163">
                  <a:moveTo>
                    <a:pt x="0" y="500062"/>
                  </a:moveTo>
                  <a:lnTo>
                    <a:pt x="890588" y="495300"/>
                  </a:lnTo>
                  <a:lnTo>
                    <a:pt x="1166813" y="0"/>
                  </a:lnTo>
                  <a:lnTo>
                    <a:pt x="1681163" y="23812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334600" y="4101368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32" name="Google Shape;132;p4"/>
          <p:cNvGrpSpPr/>
          <p:nvPr/>
        </p:nvGrpSpPr>
        <p:grpSpPr>
          <a:xfrm>
            <a:off x="6667077" y="4008904"/>
            <a:ext cx="2362271" cy="1005672"/>
            <a:chOff x="1487983" y="3464395"/>
            <a:chExt cx="2624745" cy="1135327"/>
          </a:xfrm>
        </p:grpSpPr>
        <p:sp>
          <p:nvSpPr>
            <p:cNvPr id="133" name="Google Shape;133;p4"/>
            <p:cNvSpPr/>
            <p:nvPr/>
          </p:nvSpPr>
          <p:spPr>
            <a:xfrm>
              <a:off x="2509312" y="3464395"/>
              <a:ext cx="878700" cy="762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95793" y="4060750"/>
              <a:ext cx="440100" cy="406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487983" y="3869492"/>
              <a:ext cx="409200" cy="36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085257" y="3981317"/>
              <a:ext cx="323400" cy="279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599400" y="4345322"/>
              <a:ext cx="281400" cy="2544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908128" y="3858168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810523" y="4135763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573874" y="4334251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270649" y="3731992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3274324" y="3797177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125898" y="3813743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988452" y="4323654"/>
              <a:ext cx="73200" cy="70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810518" y="4481269"/>
              <a:ext cx="120600" cy="101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722735" y="3825672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902604" y="3907300"/>
              <a:ext cx="398943" cy="150209"/>
            </a:xfrm>
            <a:custGeom>
              <a:rect b="b" l="l" r="r" t="t"/>
              <a:pathLst>
                <a:path extrusionOk="0" h="395287" w="1042988">
                  <a:moveTo>
                    <a:pt x="0" y="395287"/>
                  </a:moveTo>
                  <a:lnTo>
                    <a:pt x="280988" y="390525"/>
                  </a:lnTo>
                  <a:lnTo>
                    <a:pt x="476250" y="0"/>
                  </a:lnTo>
                  <a:lnTo>
                    <a:pt x="1042988" y="9525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871551" y="4185315"/>
              <a:ext cx="1760220" cy="285940"/>
            </a:xfrm>
            <a:custGeom>
              <a:rect b="b" l="l" r="r" t="t"/>
              <a:pathLst>
                <a:path extrusionOk="0" h="752475" w="4572000">
                  <a:moveTo>
                    <a:pt x="0" y="752475"/>
                  </a:moveTo>
                  <a:lnTo>
                    <a:pt x="581025" y="733425"/>
                  </a:lnTo>
                  <a:lnTo>
                    <a:pt x="842963" y="304800"/>
                  </a:lnTo>
                  <a:lnTo>
                    <a:pt x="1671638" y="300037"/>
                  </a:lnTo>
                  <a:lnTo>
                    <a:pt x="1847850" y="600075"/>
                  </a:lnTo>
                  <a:lnTo>
                    <a:pt x="2719388" y="585787"/>
                  </a:lnTo>
                  <a:lnTo>
                    <a:pt x="2833688" y="704850"/>
                  </a:lnTo>
                  <a:lnTo>
                    <a:pt x="4000500" y="685800"/>
                  </a:lnTo>
                  <a:lnTo>
                    <a:pt x="4348163" y="0"/>
                  </a:lnTo>
                  <a:lnTo>
                    <a:pt x="4572000" y="19050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3241446" y="3947017"/>
              <a:ext cx="672465" cy="190024"/>
            </a:xfrm>
            <a:custGeom>
              <a:rect b="b" l="l" r="r" t="t"/>
              <a:pathLst>
                <a:path extrusionOk="0" h="500062" w="1681163">
                  <a:moveTo>
                    <a:pt x="0" y="500062"/>
                  </a:moveTo>
                  <a:lnTo>
                    <a:pt x="890588" y="495300"/>
                  </a:lnTo>
                  <a:lnTo>
                    <a:pt x="1166813" y="0"/>
                  </a:lnTo>
                  <a:lnTo>
                    <a:pt x="1681163" y="23812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334600" y="4101368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ubtitle and text">
  <p:cSld name="TITLE_ONLY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494177" y="1949857"/>
            <a:ext cx="80169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6" name="Google Shape;156;p6"/>
          <p:cNvSpPr txBox="1"/>
          <p:nvPr>
            <p:ph idx="2" type="subTitle"/>
          </p:nvPr>
        </p:nvSpPr>
        <p:spPr>
          <a:xfrm>
            <a:off x="270275" y="1371600"/>
            <a:ext cx="84645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_NUMBER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idx="1" type="body"/>
          </p:nvPr>
        </p:nvSpPr>
        <p:spPr>
          <a:xfrm>
            <a:off x="311700" y="4348900"/>
            <a:ext cx="852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9" name="Google Shape;159;p7"/>
          <p:cNvSpPr txBox="1"/>
          <p:nvPr>
            <p:ph type="title"/>
          </p:nvPr>
        </p:nvSpPr>
        <p:spPr>
          <a:xfrm>
            <a:off x="311700" y="614025"/>
            <a:ext cx="8520600" cy="3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Mania" type="blank">
  <p:cSld name="BLANK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/>
          <p:nvPr/>
        </p:nvSpPr>
        <p:spPr>
          <a:xfrm>
            <a:off x="0" y="0"/>
            <a:ext cx="9132900" cy="51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00" y="435650"/>
            <a:ext cx="3735526" cy="16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423400" y="2140975"/>
            <a:ext cx="56364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Free 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themes and templates for </a:t>
            </a:r>
            <a:r>
              <a:rPr b="1"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Google Slides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rPr>
              <a:t>NOT to be sold as is or modified! </a:t>
            </a:r>
            <a:endParaRPr b="1" sz="2100">
              <a:solidFill>
                <a:srgbClr val="FFCB2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Read </a:t>
            </a:r>
            <a:r>
              <a:rPr lang="en-GB" u="sng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</a:t>
            </a: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on slidesmania.com</a:t>
            </a:r>
            <a:endParaRPr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4" name="Google Shape;164;p8"/>
          <p:cNvCxnSpPr/>
          <p:nvPr/>
        </p:nvCxnSpPr>
        <p:spPr>
          <a:xfrm>
            <a:off x="7808144" y="4261524"/>
            <a:ext cx="1120200" cy="9600"/>
          </a:xfrm>
          <a:prstGeom prst="straightConnector1">
            <a:avLst/>
          </a:prstGeom>
          <a:noFill/>
          <a:ln cap="flat" cmpd="sng" w="38100">
            <a:solidFill>
              <a:srgbClr val="FFCB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1050" y="4418814"/>
            <a:ext cx="534282" cy="47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332" y="4422179"/>
            <a:ext cx="530857" cy="4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5360" y="4423862"/>
            <a:ext cx="458935" cy="46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04190" y="4432274"/>
            <a:ext cx="524007" cy="4509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5298010" y="3605699"/>
            <a:ext cx="3682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Sharing is caring!</a:t>
            </a:r>
            <a:endParaRPr b="1" sz="1800">
              <a:solidFill>
                <a:srgbClr val="252525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2" name="Google Shape;17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245644" y="-244961"/>
            <a:ext cx="8691144" cy="5369003"/>
            <a:chOff x="245644" y="-244961"/>
            <a:chExt cx="8691144" cy="5369003"/>
          </a:xfrm>
        </p:grpSpPr>
        <p:grpSp>
          <p:nvGrpSpPr>
            <p:cNvPr id="9" name="Google Shape;9;p1"/>
            <p:cNvGrpSpPr/>
            <p:nvPr/>
          </p:nvGrpSpPr>
          <p:grpSpPr>
            <a:xfrm rot="10800000">
              <a:off x="245644" y="-244961"/>
              <a:ext cx="8691144" cy="5369003"/>
              <a:chOff x="709612" y="361950"/>
              <a:chExt cx="10682331" cy="6453129"/>
            </a:xfrm>
          </p:grpSpPr>
          <p:sp>
            <p:nvSpPr>
              <p:cNvPr id="10" name="Google Shape;10;p1"/>
              <p:cNvSpPr/>
              <p:nvPr/>
            </p:nvSpPr>
            <p:spPr>
              <a:xfrm>
                <a:off x="4116291" y="1692369"/>
                <a:ext cx="4230000" cy="3720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1000888" y="4624606"/>
                <a:ext cx="2165700" cy="1932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8232170" y="1161111"/>
                <a:ext cx="2906400" cy="259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8738742" y="4999388"/>
                <a:ext cx="1671600" cy="1453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83681" y="2892859"/>
                <a:ext cx="1418400" cy="1305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3502076" y="4715070"/>
                <a:ext cx="1120800" cy="1001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191328" y="1464815"/>
                <a:ext cx="975000" cy="91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6775783" y="527862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4850818" y="755418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10632043" y="671415"/>
                <a:ext cx="759900" cy="6864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9821533" y="4274278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509835" y="5590637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8662755" y="5978341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10000491" y="2064089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7624288" y="4055971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791932" y="3270869"/>
                <a:ext cx="804300" cy="70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1437804" y="2758779"/>
                <a:ext cx="563700" cy="474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709612" y="2387227"/>
                <a:ext cx="614100" cy="505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8859051" y="361950"/>
                <a:ext cx="456000" cy="39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4033976" y="1191933"/>
                <a:ext cx="506700" cy="39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642968" y="41152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3166475" y="5966112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6357863" y="6453279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2805544" y="2194992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1710881" y="3942192"/>
                <a:ext cx="372900" cy="332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4160618" y="19203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7678112" y="104733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9178821" y="415796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959731" y="1553663"/>
                <a:ext cx="725100" cy="6414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317495" y="1167575"/>
                <a:ext cx="2716791" cy="1506366"/>
              </a:xfrm>
              <a:custGeom>
                <a:rect b="b" l="l" r="r" t="t"/>
                <a:pathLst>
                  <a:path extrusionOk="0" h="1109662" w="2005012">
                    <a:moveTo>
                      <a:pt x="0" y="1109662"/>
                    </a:moveTo>
                    <a:lnTo>
                      <a:pt x="80962" y="1085850"/>
                    </a:lnTo>
                    <a:lnTo>
                      <a:pt x="728662" y="19050"/>
                    </a:lnTo>
                    <a:lnTo>
                      <a:pt x="1409700" y="0"/>
                    </a:lnTo>
                    <a:lnTo>
                      <a:pt x="1533525" y="133350"/>
                    </a:lnTo>
                    <a:lnTo>
                      <a:pt x="2005012" y="138112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2868857" y="4490907"/>
                <a:ext cx="1707893" cy="496085"/>
              </a:xfrm>
              <a:custGeom>
                <a:rect b="b" l="l" r="r" t="t"/>
                <a:pathLst>
                  <a:path extrusionOk="0" h="395287" w="1042988">
                    <a:moveTo>
                      <a:pt x="0" y="395287"/>
                    </a:moveTo>
                    <a:lnTo>
                      <a:pt x="280988" y="390525"/>
                    </a:lnTo>
                    <a:lnTo>
                      <a:pt x="476250" y="0"/>
                    </a:lnTo>
                    <a:lnTo>
                      <a:pt x="1042988" y="9525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2780215" y="5456165"/>
                <a:ext cx="6080760" cy="1010564"/>
              </a:xfrm>
              <a:custGeom>
                <a:rect b="b" l="l" r="r" t="t"/>
                <a:pathLst>
                  <a:path extrusionOk="0" h="744430" w="4572000">
                    <a:moveTo>
                      <a:pt x="0" y="744430"/>
                    </a:moveTo>
                    <a:lnTo>
                      <a:pt x="581025" y="725380"/>
                    </a:lnTo>
                    <a:lnTo>
                      <a:pt x="842963" y="296755"/>
                    </a:lnTo>
                    <a:lnTo>
                      <a:pt x="1671638" y="291992"/>
                    </a:lnTo>
                    <a:lnTo>
                      <a:pt x="1847850" y="592030"/>
                    </a:lnTo>
                    <a:lnTo>
                      <a:pt x="2719388" y="577742"/>
                    </a:lnTo>
                    <a:lnTo>
                      <a:pt x="2833688" y="696805"/>
                    </a:lnTo>
                    <a:lnTo>
                      <a:pt x="4000500" y="677755"/>
                    </a:lnTo>
                    <a:lnTo>
                      <a:pt x="4327171" y="0"/>
                    </a:lnTo>
                    <a:cubicBezTo>
                      <a:pt x="4401783" y="6350"/>
                      <a:pt x="4497388" y="4655"/>
                      <a:pt x="4572000" y="11005"/>
                    </a:cubicBez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7624288" y="1458353"/>
                <a:ext cx="1113889" cy="575394"/>
              </a:xfrm>
              <a:custGeom>
                <a:rect b="b" l="l" r="r" t="t"/>
                <a:pathLst>
                  <a:path extrusionOk="0" h="423863" w="900112">
                    <a:moveTo>
                      <a:pt x="0" y="423863"/>
                    </a:moveTo>
                    <a:lnTo>
                      <a:pt x="204787" y="423863"/>
                    </a:lnTo>
                    <a:lnTo>
                      <a:pt x="419100" y="14288"/>
                    </a:lnTo>
                    <a:lnTo>
                      <a:pt x="900112" y="0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7510307" y="4592299"/>
                <a:ext cx="2311599" cy="678834"/>
              </a:xfrm>
              <a:custGeom>
                <a:rect b="b" l="l" r="r" t="t"/>
                <a:pathLst>
                  <a:path extrusionOk="0" h="500062" w="1681163">
                    <a:moveTo>
                      <a:pt x="0" y="500062"/>
                    </a:moveTo>
                    <a:lnTo>
                      <a:pt x="890588" y="495300"/>
                    </a:lnTo>
                    <a:lnTo>
                      <a:pt x="1166813" y="0"/>
                    </a:lnTo>
                    <a:lnTo>
                      <a:pt x="1681163" y="23812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7833249" y="5144774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1"/>
            <p:cNvSpPr/>
            <p:nvPr/>
          </p:nvSpPr>
          <p:spPr>
            <a:xfrm rot="10800000">
              <a:off x="3886531" y="1237737"/>
              <a:ext cx="1409400" cy="12885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FFFFFF">
                  <a:alpha val="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 rot="10800000">
              <a:off x="3438938" y="2953796"/>
              <a:ext cx="654300" cy="588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FFFFFF">
                  <a:alpha val="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1"/>
          <p:cNvSpPr txBox="1"/>
          <p:nvPr/>
        </p:nvSpPr>
        <p:spPr>
          <a:xfrm rot="5400000">
            <a:off x="-731000" y="4921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/>
          <p:nvPr>
            <p:ph type="ctrTitle"/>
          </p:nvPr>
        </p:nvSpPr>
        <p:spPr>
          <a:xfrm>
            <a:off x="2855250" y="3827925"/>
            <a:ext cx="6208200" cy="12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AI Chat Bots to </a:t>
            </a:r>
            <a:endParaRPr/>
          </a:p>
        </p:txBody>
      </p:sp>
      <p:grpSp>
        <p:nvGrpSpPr>
          <p:cNvPr id="178" name="Google Shape;178;p10"/>
          <p:cNvGrpSpPr/>
          <p:nvPr/>
        </p:nvGrpSpPr>
        <p:grpSpPr>
          <a:xfrm>
            <a:off x="3429900" y="1354284"/>
            <a:ext cx="839820" cy="511261"/>
            <a:chOff x="1614550" y="1499850"/>
            <a:chExt cx="4199100" cy="2523500"/>
          </a:xfrm>
        </p:grpSpPr>
        <p:sp>
          <p:nvSpPr>
            <p:cNvPr id="179" name="Google Shape;179;p10"/>
            <p:cNvSpPr/>
            <p:nvPr/>
          </p:nvSpPr>
          <p:spPr>
            <a:xfrm>
              <a:off x="1614550" y="1499850"/>
              <a:ext cx="4199100" cy="2523500"/>
            </a:xfrm>
            <a:custGeom>
              <a:rect b="b" l="l" r="r" t="t"/>
              <a:pathLst>
                <a:path extrusionOk="0" fill="none" h="100940" w="167964">
                  <a:moveTo>
                    <a:pt x="37550" y="100940"/>
                  </a:moveTo>
                  <a:cubicBezTo>
                    <a:pt x="16959" y="100940"/>
                    <a:pt x="1" y="83982"/>
                    <a:pt x="1" y="62987"/>
                  </a:cubicBezTo>
                  <a:cubicBezTo>
                    <a:pt x="1" y="41991"/>
                    <a:pt x="16959" y="25437"/>
                    <a:pt x="37550" y="25437"/>
                  </a:cubicBezTo>
                  <a:cubicBezTo>
                    <a:pt x="41184" y="25437"/>
                    <a:pt x="44818" y="25841"/>
                    <a:pt x="48048" y="26649"/>
                  </a:cubicBezTo>
                  <a:cubicBezTo>
                    <a:pt x="56527" y="10902"/>
                    <a:pt x="73081" y="1"/>
                    <a:pt x="92461" y="1"/>
                  </a:cubicBezTo>
                  <a:cubicBezTo>
                    <a:pt x="117494" y="1"/>
                    <a:pt x="138086" y="18170"/>
                    <a:pt x="142123" y="42395"/>
                  </a:cubicBezTo>
                  <a:cubicBezTo>
                    <a:pt x="156659" y="44010"/>
                    <a:pt x="167964" y="56527"/>
                    <a:pt x="167964" y="71466"/>
                  </a:cubicBezTo>
                  <a:cubicBezTo>
                    <a:pt x="167964" y="87616"/>
                    <a:pt x="155044" y="100940"/>
                    <a:pt x="138490" y="100940"/>
                  </a:cubicBezTo>
                  <a:close/>
                </a:path>
              </a:pathLst>
            </a:custGeom>
            <a:noFill/>
            <a:ln cap="sq" cmpd="sng" w="9525">
              <a:solidFill>
                <a:srgbClr val="EFEFEF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3714100" y="2549625"/>
              <a:ext cx="25" cy="847925"/>
            </a:xfrm>
            <a:custGeom>
              <a:rect b="b" l="l" r="r" t="t"/>
              <a:pathLst>
                <a:path extrusionOk="0" fill="none" h="33917" w="1">
                  <a:moveTo>
                    <a:pt x="0" y="0"/>
                  </a:moveTo>
                  <a:lnTo>
                    <a:pt x="0" y="33916"/>
                  </a:lnTo>
                </a:path>
              </a:pathLst>
            </a:custGeom>
            <a:noFill/>
            <a:ln cap="sq" cmpd="sng" w="9525">
              <a:solidFill>
                <a:srgbClr val="EFEFEF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3290150" y="2337650"/>
              <a:ext cx="847925" cy="423975"/>
            </a:xfrm>
            <a:custGeom>
              <a:rect b="b" l="l" r="r" t="t"/>
              <a:pathLst>
                <a:path extrusionOk="0" fill="none" h="16959" w="33917">
                  <a:moveTo>
                    <a:pt x="1" y="16958"/>
                  </a:moveTo>
                  <a:lnTo>
                    <a:pt x="16958" y="1"/>
                  </a:lnTo>
                  <a:lnTo>
                    <a:pt x="33916" y="16958"/>
                  </a:lnTo>
                  <a:lnTo>
                    <a:pt x="33916" y="16958"/>
                  </a:lnTo>
                </a:path>
              </a:pathLst>
            </a:custGeom>
            <a:noFill/>
            <a:ln cap="sq" cmpd="sng" w="9525">
              <a:solidFill>
                <a:srgbClr val="EFEFEF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0"/>
          <p:cNvGrpSpPr/>
          <p:nvPr/>
        </p:nvGrpSpPr>
        <p:grpSpPr>
          <a:xfrm>
            <a:off x="1077500" y="2706117"/>
            <a:ext cx="339546" cy="445902"/>
            <a:chOff x="2240375" y="874025"/>
            <a:chExt cx="2947450" cy="3785250"/>
          </a:xfrm>
        </p:grpSpPr>
        <p:sp>
          <p:nvSpPr>
            <p:cNvPr id="183" name="Google Shape;183;p10"/>
            <p:cNvSpPr/>
            <p:nvPr/>
          </p:nvSpPr>
          <p:spPr>
            <a:xfrm>
              <a:off x="2240375" y="2549625"/>
              <a:ext cx="2947450" cy="2109650"/>
            </a:xfrm>
            <a:custGeom>
              <a:rect b="b" l="l" r="r" t="t"/>
              <a:pathLst>
                <a:path extrusionOk="0" fill="none" h="84386" w="117898">
                  <a:moveTo>
                    <a:pt x="1" y="0"/>
                  </a:moveTo>
                  <a:lnTo>
                    <a:pt x="117898" y="0"/>
                  </a:lnTo>
                  <a:lnTo>
                    <a:pt x="117898" y="84386"/>
                  </a:lnTo>
                  <a:lnTo>
                    <a:pt x="1" y="84386"/>
                  </a:lnTo>
                  <a:close/>
                </a:path>
              </a:pathLst>
            </a:custGeom>
            <a:noFill/>
            <a:ln cap="sq" cmpd="sng" w="9525">
              <a:solidFill>
                <a:srgbClr val="D8D8D8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2664325" y="874025"/>
              <a:ext cx="2099575" cy="1675625"/>
            </a:xfrm>
            <a:custGeom>
              <a:rect b="b" l="l" r="r" t="t"/>
              <a:pathLst>
                <a:path extrusionOk="0" fill="none" h="67025" w="83983">
                  <a:moveTo>
                    <a:pt x="41991" y="1"/>
                  </a:moveTo>
                  <a:lnTo>
                    <a:pt x="41991" y="1"/>
                  </a:lnTo>
                  <a:cubicBezTo>
                    <a:pt x="65409" y="1"/>
                    <a:pt x="83982" y="18574"/>
                    <a:pt x="83982" y="41991"/>
                  </a:cubicBezTo>
                  <a:lnTo>
                    <a:pt x="83982" y="67024"/>
                  </a:lnTo>
                  <a:lnTo>
                    <a:pt x="1" y="67024"/>
                  </a:lnTo>
                  <a:lnTo>
                    <a:pt x="1" y="41991"/>
                  </a:lnTo>
                  <a:cubicBezTo>
                    <a:pt x="1" y="18574"/>
                    <a:pt x="18573" y="1"/>
                    <a:pt x="41991" y="1"/>
                  </a:cubicBezTo>
                  <a:close/>
                </a:path>
              </a:pathLst>
            </a:custGeom>
            <a:noFill/>
            <a:ln cap="sq" cmpd="sng" w="9525">
              <a:solidFill>
                <a:srgbClr val="D8D8D8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3502125" y="3397525"/>
              <a:ext cx="423975" cy="413875"/>
            </a:xfrm>
            <a:custGeom>
              <a:rect b="b" l="l" r="r" t="t"/>
              <a:pathLst>
                <a:path extrusionOk="0" fill="none" h="16555" w="16959">
                  <a:moveTo>
                    <a:pt x="16958" y="8075"/>
                  </a:moveTo>
                  <a:cubicBezTo>
                    <a:pt x="16958" y="12920"/>
                    <a:pt x="13324" y="16554"/>
                    <a:pt x="8479" y="16554"/>
                  </a:cubicBezTo>
                  <a:cubicBezTo>
                    <a:pt x="3634" y="16554"/>
                    <a:pt x="0" y="12920"/>
                    <a:pt x="0" y="8075"/>
                  </a:cubicBezTo>
                  <a:cubicBezTo>
                    <a:pt x="0" y="3634"/>
                    <a:pt x="3634" y="0"/>
                    <a:pt x="8479" y="0"/>
                  </a:cubicBezTo>
                  <a:cubicBezTo>
                    <a:pt x="13324" y="0"/>
                    <a:pt x="16958" y="3634"/>
                    <a:pt x="16958" y="8075"/>
                  </a:cubicBezTo>
                  <a:close/>
                </a:path>
              </a:pathLst>
            </a:custGeom>
            <a:noFill/>
            <a:ln cap="sq" cmpd="sng" w="9525">
              <a:solidFill>
                <a:srgbClr val="D8D8D8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379800" y="1642775"/>
            <a:ext cx="4045200" cy="8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images!</a:t>
            </a:r>
            <a:endParaRPr/>
          </a:p>
        </p:txBody>
      </p:sp>
      <p:sp>
        <p:nvSpPr>
          <p:cNvPr id="245" name="Google Shape;245;p19"/>
          <p:cNvSpPr txBox="1"/>
          <p:nvPr>
            <p:ph idx="1" type="subTitle"/>
          </p:nvPr>
        </p:nvSpPr>
        <p:spPr>
          <a:xfrm>
            <a:off x="379800" y="25477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Images are a big part of any slideshow presentation. They help your audience connect with your ideas on a more emotional level.</a:t>
            </a:r>
            <a:endParaRPr sz="1400"/>
          </a:p>
        </p:txBody>
      </p:sp>
      <p:pic>
        <p:nvPicPr>
          <p:cNvPr id="246" name="Google Shape;246;p19"/>
          <p:cNvPicPr preferRelativeResize="0"/>
          <p:nvPr/>
        </p:nvPicPr>
        <p:blipFill rotWithShape="1">
          <a:blip r:embed="rId3">
            <a:alphaModFix/>
          </a:blip>
          <a:srcRect b="0" l="22722" r="3405" t="0"/>
          <a:stretch/>
        </p:blipFill>
        <p:spPr>
          <a:xfrm>
            <a:off x="4572000" y="830800"/>
            <a:ext cx="3991800" cy="36021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77750" y="434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images as backgrounds.</a:t>
            </a:r>
            <a:endParaRPr/>
          </a:p>
        </p:txBody>
      </p:sp>
      <p:grpSp>
        <p:nvGrpSpPr>
          <p:cNvPr id="252" name="Google Shape;252;p20"/>
          <p:cNvGrpSpPr/>
          <p:nvPr/>
        </p:nvGrpSpPr>
        <p:grpSpPr>
          <a:xfrm>
            <a:off x="7984013" y="3903425"/>
            <a:ext cx="943538" cy="943538"/>
            <a:chOff x="1612900" y="1484725"/>
            <a:chExt cx="209675" cy="209675"/>
          </a:xfrm>
        </p:grpSpPr>
        <p:sp>
          <p:nvSpPr>
            <p:cNvPr id="253" name="Google Shape;253;p20"/>
            <p:cNvSpPr/>
            <p:nvPr/>
          </p:nvSpPr>
          <p:spPr>
            <a:xfrm>
              <a:off x="1717275" y="1588650"/>
              <a:ext cx="105300" cy="105750"/>
            </a:xfrm>
            <a:custGeom>
              <a:rect b="b" l="l" r="r" t="t"/>
              <a:pathLst>
                <a:path extrusionOk="0" h="4230" w="4212">
                  <a:moveTo>
                    <a:pt x="4211" y="1"/>
                  </a:moveTo>
                  <a:cubicBezTo>
                    <a:pt x="1892" y="18"/>
                    <a:pt x="0" y="1892"/>
                    <a:pt x="0" y="4229"/>
                  </a:cubicBezTo>
                  <a:lnTo>
                    <a:pt x="803" y="4229"/>
                  </a:lnTo>
                  <a:cubicBezTo>
                    <a:pt x="803" y="2338"/>
                    <a:pt x="2338" y="821"/>
                    <a:pt x="4211" y="804"/>
                  </a:cubicBezTo>
                  <a:lnTo>
                    <a:pt x="4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1665075" y="1536900"/>
              <a:ext cx="157500" cy="157500"/>
            </a:xfrm>
            <a:custGeom>
              <a:rect b="b" l="l" r="r" t="t"/>
              <a:pathLst>
                <a:path extrusionOk="0" h="6300" w="6300">
                  <a:moveTo>
                    <a:pt x="6299" y="1"/>
                  </a:moveTo>
                  <a:cubicBezTo>
                    <a:pt x="2820" y="1"/>
                    <a:pt x="18" y="2820"/>
                    <a:pt x="1" y="6299"/>
                  </a:cubicBezTo>
                  <a:lnTo>
                    <a:pt x="804" y="6299"/>
                  </a:lnTo>
                  <a:cubicBezTo>
                    <a:pt x="821" y="3266"/>
                    <a:pt x="3284" y="804"/>
                    <a:pt x="6299" y="804"/>
                  </a:cubicBezTo>
                  <a:lnTo>
                    <a:pt x="6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1612900" y="1484725"/>
              <a:ext cx="209675" cy="209675"/>
            </a:xfrm>
            <a:custGeom>
              <a:rect b="b" l="l" r="r" t="t"/>
              <a:pathLst>
                <a:path extrusionOk="0" h="8387" w="8387">
                  <a:moveTo>
                    <a:pt x="8386" y="0"/>
                  </a:moveTo>
                  <a:cubicBezTo>
                    <a:pt x="3765" y="0"/>
                    <a:pt x="18" y="3765"/>
                    <a:pt x="0" y="8386"/>
                  </a:cubicBezTo>
                  <a:lnTo>
                    <a:pt x="803" y="8386"/>
                  </a:lnTo>
                  <a:cubicBezTo>
                    <a:pt x="821" y="4193"/>
                    <a:pt x="4211" y="803"/>
                    <a:pt x="8386" y="803"/>
                  </a:cubicBezTo>
                  <a:lnTo>
                    <a:pt x="8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1770800" y="1642625"/>
              <a:ext cx="51775" cy="51775"/>
            </a:xfrm>
            <a:custGeom>
              <a:rect b="b" l="l" r="r" t="t"/>
              <a:pathLst>
                <a:path extrusionOk="0" h="2071" w="2071">
                  <a:moveTo>
                    <a:pt x="1035" y="1"/>
                  </a:moveTo>
                  <a:cubicBezTo>
                    <a:pt x="464" y="1"/>
                    <a:pt x="0" y="465"/>
                    <a:pt x="0" y="1035"/>
                  </a:cubicBezTo>
                  <a:cubicBezTo>
                    <a:pt x="0" y="1606"/>
                    <a:pt x="464" y="2070"/>
                    <a:pt x="1035" y="2070"/>
                  </a:cubicBezTo>
                  <a:cubicBezTo>
                    <a:pt x="1606" y="2070"/>
                    <a:pt x="2070" y="1606"/>
                    <a:pt x="2070" y="1035"/>
                  </a:cubicBezTo>
                  <a:cubicBezTo>
                    <a:pt x="2070" y="465"/>
                    <a:pt x="1606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goes your map title.</a:t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1554625" y="1305651"/>
            <a:ext cx="7361634" cy="3506920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50060">
                <a:alpha val="2392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265550" y="3088475"/>
            <a:ext cx="20451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You can use maps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show </a:t>
            </a:r>
            <a:r>
              <a:rPr i="0" lang="en-GB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your offices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or markets. Or as charts, highlighting the countries and adding your data. 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p21"/>
          <p:cNvSpPr/>
          <p:nvPr/>
        </p:nvSpPr>
        <p:spPr>
          <a:xfrm rot="5400000">
            <a:off x="6533925" y="2573725"/>
            <a:ext cx="240450" cy="236475"/>
          </a:xfrm>
          <a:custGeom>
            <a:rect b="b" l="l" r="r" t="t"/>
            <a:pathLst>
              <a:path extrusionOk="0" h="9459" w="9618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 rot="5400000">
            <a:off x="3459050" y="3701050"/>
            <a:ext cx="240450" cy="236475"/>
          </a:xfrm>
          <a:custGeom>
            <a:rect b="b" l="l" r="r" t="t"/>
            <a:pathLst>
              <a:path extrusionOk="0" h="9459" w="9618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/>
          <p:nvPr/>
        </p:nvSpPr>
        <p:spPr>
          <a:xfrm>
            <a:off x="11200" y="1273600"/>
            <a:ext cx="9143893" cy="541750"/>
          </a:xfrm>
          <a:custGeom>
            <a:rect b="b" l="l" r="r" t="t"/>
            <a:pathLst>
              <a:path extrusionOk="0" h="21670" w="363502">
                <a:moveTo>
                  <a:pt x="0" y="21670"/>
                </a:moveTo>
                <a:lnTo>
                  <a:pt x="76648" y="21670"/>
                </a:lnTo>
                <a:lnTo>
                  <a:pt x="86044" y="896"/>
                </a:lnTo>
                <a:lnTo>
                  <a:pt x="111593" y="896"/>
                </a:lnTo>
                <a:lnTo>
                  <a:pt x="139850" y="20774"/>
                </a:lnTo>
                <a:lnTo>
                  <a:pt x="164951" y="20774"/>
                </a:lnTo>
                <a:lnTo>
                  <a:pt x="195413" y="0"/>
                </a:lnTo>
                <a:lnTo>
                  <a:pt x="215584" y="448"/>
                </a:lnTo>
                <a:lnTo>
                  <a:pt x="224100" y="18377"/>
                </a:lnTo>
                <a:lnTo>
                  <a:pt x="266235" y="20170"/>
                </a:lnTo>
                <a:lnTo>
                  <a:pt x="363502" y="19274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Google Shape;271;p22"/>
          <p:cNvSpPr/>
          <p:nvPr/>
        </p:nvSpPr>
        <p:spPr>
          <a:xfrm>
            <a:off x="931275" y="1273604"/>
            <a:ext cx="1055100" cy="913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>
                <a:alpha val="8784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2483419" y="1273604"/>
            <a:ext cx="1055100" cy="913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>
                <a:alpha val="8784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4035564" y="1273604"/>
            <a:ext cx="1055100" cy="913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>
                <a:alpha val="8784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5587708" y="1273604"/>
            <a:ext cx="1055100" cy="913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>
                <a:alpha val="8784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39853" y="1273604"/>
            <a:ext cx="1055100" cy="913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>
                <a:alpha val="8784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goes your timeline.</a:t>
            </a:r>
            <a:endParaRPr/>
          </a:p>
        </p:txBody>
      </p:sp>
      <p:sp>
        <p:nvSpPr>
          <p:cNvPr id="277" name="Google Shape;277;p22"/>
          <p:cNvSpPr txBox="1"/>
          <p:nvPr>
            <p:ph idx="1" type="body"/>
          </p:nvPr>
        </p:nvSpPr>
        <p:spPr>
          <a:xfrm>
            <a:off x="474075" y="226360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278" name="Google Shape;278;p22"/>
          <p:cNvSpPr txBox="1"/>
          <p:nvPr>
            <p:ph idx="2" type="subTitle"/>
          </p:nvPr>
        </p:nvSpPr>
        <p:spPr>
          <a:xfrm>
            <a:off x="731747" y="1600200"/>
            <a:ext cx="14823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2000</a:t>
            </a:r>
            <a:endParaRPr/>
          </a:p>
        </p:txBody>
      </p:sp>
      <p:sp>
        <p:nvSpPr>
          <p:cNvPr id="279" name="Google Shape;279;p22"/>
          <p:cNvSpPr txBox="1"/>
          <p:nvPr>
            <p:ph idx="1" type="body"/>
          </p:nvPr>
        </p:nvSpPr>
        <p:spPr>
          <a:xfrm>
            <a:off x="2166835" y="226360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280" name="Google Shape;280;p22"/>
          <p:cNvSpPr txBox="1"/>
          <p:nvPr>
            <p:ph idx="2" type="subTitle"/>
          </p:nvPr>
        </p:nvSpPr>
        <p:spPr>
          <a:xfrm>
            <a:off x="2283892" y="1600200"/>
            <a:ext cx="14823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2005</a:t>
            </a:r>
            <a:endParaRPr/>
          </a:p>
        </p:txBody>
      </p:sp>
      <p:sp>
        <p:nvSpPr>
          <p:cNvPr id="281" name="Google Shape;281;p22"/>
          <p:cNvSpPr txBox="1"/>
          <p:nvPr>
            <p:ph idx="1" type="body"/>
          </p:nvPr>
        </p:nvSpPr>
        <p:spPr>
          <a:xfrm>
            <a:off x="3859594" y="226360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282" name="Google Shape;282;p22"/>
          <p:cNvSpPr txBox="1"/>
          <p:nvPr>
            <p:ph idx="2" type="subTitle"/>
          </p:nvPr>
        </p:nvSpPr>
        <p:spPr>
          <a:xfrm>
            <a:off x="3836036" y="1600200"/>
            <a:ext cx="14823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2010</a:t>
            </a:r>
            <a:endParaRPr/>
          </a:p>
        </p:txBody>
      </p:sp>
      <p:sp>
        <p:nvSpPr>
          <p:cNvPr id="283" name="Google Shape;283;p22"/>
          <p:cNvSpPr txBox="1"/>
          <p:nvPr>
            <p:ph idx="1" type="body"/>
          </p:nvPr>
        </p:nvSpPr>
        <p:spPr>
          <a:xfrm>
            <a:off x="5552354" y="226360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284" name="Google Shape;284;p22"/>
          <p:cNvSpPr txBox="1"/>
          <p:nvPr>
            <p:ph idx="2" type="subTitle"/>
          </p:nvPr>
        </p:nvSpPr>
        <p:spPr>
          <a:xfrm>
            <a:off x="5388180" y="1600200"/>
            <a:ext cx="14823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2015</a:t>
            </a:r>
            <a:endParaRPr/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7245114" y="226360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286" name="Google Shape;286;p22"/>
          <p:cNvSpPr txBox="1"/>
          <p:nvPr>
            <p:ph idx="2" type="subTitle"/>
          </p:nvPr>
        </p:nvSpPr>
        <p:spPr>
          <a:xfrm>
            <a:off x="6940325" y="1600200"/>
            <a:ext cx="14823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2020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title here</a:t>
            </a:r>
            <a:endParaRPr/>
          </a:p>
        </p:txBody>
      </p:sp>
      <p:sp>
        <p:nvSpPr>
          <p:cNvPr id="292" name="Google Shape;292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If you are presenting a website, an internet product or an app, you can use this computer mockup to showcase it.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Just add your screenshot.</a:t>
            </a:r>
            <a:endParaRPr sz="1200"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930787" y="1259669"/>
            <a:ext cx="3502880" cy="2928967"/>
            <a:chOff x="1295330" y="1868507"/>
            <a:chExt cx="4365503" cy="3647530"/>
          </a:xfrm>
        </p:grpSpPr>
        <p:grpSp>
          <p:nvGrpSpPr>
            <p:cNvPr id="294" name="Google Shape;294;p23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295" name="Google Shape;295;p23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296" name="Google Shape;296;p23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fmla="val 142327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23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fmla="val 15083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23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fmla="val 142327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9" name="Google Shape;299;p23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300" name="Google Shape;300;p23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fmla="val 3377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23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fmla="val 19571" name="adj1"/>
                    <a:gd fmla="val 0" name="adj2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02" name="Google Shape;302;p23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title here</a:t>
            </a:r>
            <a:endParaRPr/>
          </a:p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If you are presenting a website, an internet product or an app, you can use this laptop mockup to showcase it.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Just add your screenshot.</a:t>
            </a:r>
            <a:endParaRPr sz="1200"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4290987" y="1589925"/>
            <a:ext cx="4291168" cy="2219640"/>
            <a:chOff x="3289100" y="2593804"/>
            <a:chExt cx="5622600" cy="2900731"/>
          </a:xfrm>
        </p:grpSpPr>
        <p:grpSp>
          <p:nvGrpSpPr>
            <p:cNvPr id="310" name="Google Shape;310;p24"/>
            <p:cNvGrpSpPr/>
            <p:nvPr/>
          </p:nvGrpSpPr>
          <p:grpSpPr>
            <a:xfrm>
              <a:off x="3289100" y="2593804"/>
              <a:ext cx="5622600" cy="2900731"/>
              <a:chOff x="1059475" y="2241404"/>
              <a:chExt cx="5622600" cy="2900731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1708601" y="2241404"/>
                <a:ext cx="4319700" cy="2813400"/>
              </a:xfrm>
              <a:prstGeom prst="roundRect">
                <a:avLst>
                  <a:gd fmla="val 4487" name="adj"/>
                </a:avLst>
              </a:prstGeom>
              <a:noFill/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2" name="Google Shape;312;p24"/>
              <p:cNvGrpSpPr/>
              <p:nvPr/>
            </p:nvGrpSpPr>
            <p:grpSpPr>
              <a:xfrm>
                <a:off x="1059475" y="5047935"/>
                <a:ext cx="5622600" cy="94200"/>
                <a:chOff x="1059475" y="5015277"/>
                <a:chExt cx="5622600" cy="188400"/>
              </a:xfrm>
            </p:grpSpPr>
            <p:sp>
              <p:nvSpPr>
                <p:cNvPr id="313" name="Google Shape;313;p24"/>
                <p:cNvSpPr/>
                <p:nvPr/>
              </p:nvSpPr>
              <p:spPr>
                <a:xfrm>
                  <a:off x="1059475" y="5015277"/>
                  <a:ext cx="5622600" cy="188400"/>
                </a:xfrm>
                <a:prstGeom prst="roundRect">
                  <a:avLst>
                    <a:gd fmla="val 35520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24"/>
                <p:cNvSpPr/>
                <p:nvPr/>
              </p:nvSpPr>
              <p:spPr>
                <a:xfrm>
                  <a:off x="3354359" y="5020473"/>
                  <a:ext cx="1030351" cy="131148"/>
                </a:xfrm>
                <a:custGeom>
                  <a:rect b="b" l="l" r="r" t="t"/>
                  <a:pathLst>
                    <a:path extrusionOk="0" h="131148" w="1030351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5" name="Google Shape;315;p24"/>
            <p:cNvSpPr/>
            <p:nvPr/>
          </p:nvSpPr>
          <p:spPr>
            <a:xfrm>
              <a:off x="6035996" y="2713369"/>
              <a:ext cx="97200" cy="972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type="title"/>
          </p:nvPr>
        </p:nvSpPr>
        <p:spPr>
          <a:xfrm>
            <a:off x="7989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title here</a:t>
            </a:r>
            <a:endParaRPr/>
          </a:p>
        </p:txBody>
      </p:sp>
      <p:sp>
        <p:nvSpPr>
          <p:cNvPr id="321" name="Google Shape;321;p25"/>
          <p:cNvSpPr txBox="1"/>
          <p:nvPr>
            <p:ph idx="1" type="subTitle"/>
          </p:nvPr>
        </p:nvSpPr>
        <p:spPr>
          <a:xfrm>
            <a:off x="7989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If you are presenting a website, an internet product or an app, you can use this smartphone mockup to showcase it.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Just add your screenshot.</a:t>
            </a:r>
            <a:endParaRPr sz="1200"/>
          </a:p>
        </p:txBody>
      </p:sp>
      <p:grpSp>
        <p:nvGrpSpPr>
          <p:cNvPr id="322" name="Google Shape;322;p25"/>
          <p:cNvGrpSpPr/>
          <p:nvPr/>
        </p:nvGrpSpPr>
        <p:grpSpPr>
          <a:xfrm>
            <a:off x="5615258" y="950024"/>
            <a:ext cx="1888908" cy="3523795"/>
            <a:chOff x="8625436" y="1258061"/>
            <a:chExt cx="2388000" cy="4396500"/>
          </a:xfrm>
        </p:grpSpPr>
        <p:sp>
          <p:nvSpPr>
            <p:cNvPr id="323" name="Google Shape;323;p25"/>
            <p:cNvSpPr/>
            <p:nvPr/>
          </p:nvSpPr>
          <p:spPr>
            <a:xfrm>
              <a:off x="8625436" y="1258061"/>
              <a:ext cx="2388000" cy="4396500"/>
            </a:xfrm>
            <a:prstGeom prst="roundRect">
              <a:avLst>
                <a:gd fmla="val 448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10685218" y="1396453"/>
              <a:ext cx="97200" cy="972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9725916" y="5324400"/>
              <a:ext cx="180000" cy="1800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7227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title here</a:t>
            </a:r>
            <a:endParaRPr/>
          </a:p>
        </p:txBody>
      </p:sp>
      <p:sp>
        <p:nvSpPr>
          <p:cNvPr id="331" name="Google Shape;331;p26"/>
          <p:cNvSpPr txBox="1"/>
          <p:nvPr>
            <p:ph idx="1" type="subTitle"/>
          </p:nvPr>
        </p:nvSpPr>
        <p:spPr>
          <a:xfrm>
            <a:off x="7227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If you are presenting a website, an internet product or an app, you can use this tablet mockup to showcase it.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Just add your screenshot.</a:t>
            </a:r>
            <a:endParaRPr sz="1200"/>
          </a:p>
        </p:txBody>
      </p:sp>
      <p:grpSp>
        <p:nvGrpSpPr>
          <p:cNvPr id="332" name="Google Shape;332;p26"/>
          <p:cNvGrpSpPr/>
          <p:nvPr/>
        </p:nvGrpSpPr>
        <p:grpSpPr>
          <a:xfrm>
            <a:off x="5370408" y="816647"/>
            <a:ext cx="2442848" cy="3571613"/>
            <a:chOff x="6953045" y="1252870"/>
            <a:chExt cx="3186600" cy="4559700"/>
          </a:xfrm>
        </p:grpSpPr>
        <p:sp>
          <p:nvSpPr>
            <p:cNvPr id="333" name="Google Shape;333;p26"/>
            <p:cNvSpPr/>
            <p:nvPr/>
          </p:nvSpPr>
          <p:spPr>
            <a:xfrm>
              <a:off x="6953045" y="1252870"/>
              <a:ext cx="3186600" cy="4559700"/>
            </a:xfrm>
            <a:prstGeom prst="roundRect">
              <a:avLst>
                <a:gd fmla="val 448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8413309" y="5416847"/>
              <a:ext cx="216000" cy="2160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0000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9770818" y="1396453"/>
              <a:ext cx="97200" cy="972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 txBox="1"/>
          <p:nvPr>
            <p:ph idx="1" type="body"/>
          </p:nvPr>
        </p:nvSpPr>
        <p:spPr>
          <a:xfrm>
            <a:off x="311700" y="43714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Fonts used: Roboto Mono and </a:t>
            </a:r>
            <a:r>
              <a:rPr lang="en-GB" sz="1400">
                <a:latin typeface="Gugi"/>
                <a:ea typeface="Gugi"/>
                <a:cs typeface="Gugi"/>
                <a:sym typeface="Gugi"/>
              </a:rPr>
              <a:t>Gugi</a:t>
            </a:r>
            <a:endParaRPr sz="1400"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341" name="Google Shape;341;p27"/>
          <p:cNvSpPr txBox="1"/>
          <p:nvPr>
            <p:ph type="title"/>
          </p:nvPr>
        </p:nvSpPr>
        <p:spPr>
          <a:xfrm>
            <a:off x="311700" y="1147425"/>
            <a:ext cx="8520600" cy="24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>
            <p:ph type="title"/>
          </p:nvPr>
        </p:nvSpPr>
        <p:spPr>
          <a:xfrm>
            <a:off x="265500" y="1863350"/>
            <a:ext cx="2613600" cy="13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Editable Icons</a:t>
            </a:r>
            <a:endParaRPr/>
          </a:p>
        </p:txBody>
      </p:sp>
      <p:grpSp>
        <p:nvGrpSpPr>
          <p:cNvPr id="347" name="Google Shape;347;p28"/>
          <p:cNvGrpSpPr/>
          <p:nvPr/>
        </p:nvGrpSpPr>
        <p:grpSpPr>
          <a:xfrm>
            <a:off x="3959489" y="800948"/>
            <a:ext cx="303870" cy="199233"/>
            <a:chOff x="4797800" y="1994125"/>
            <a:chExt cx="306475" cy="186025"/>
          </a:xfrm>
        </p:grpSpPr>
        <p:sp>
          <p:nvSpPr>
            <p:cNvPr id="348" name="Google Shape;348;p28"/>
            <p:cNvSpPr/>
            <p:nvPr/>
          </p:nvSpPr>
          <p:spPr>
            <a:xfrm>
              <a:off x="4837950" y="1994125"/>
              <a:ext cx="226175" cy="152575"/>
            </a:xfrm>
            <a:custGeom>
              <a:rect b="b" l="l" r="r" t="t"/>
              <a:pathLst>
                <a:path extrusionOk="0" h="6103" w="9047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4797800" y="2160075"/>
              <a:ext cx="306475" cy="20075"/>
            </a:xfrm>
            <a:custGeom>
              <a:rect b="b" l="l" r="r" t="t"/>
              <a:pathLst>
                <a:path extrusionOk="0" h="803" w="12259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28"/>
          <p:cNvSpPr/>
          <p:nvPr/>
        </p:nvSpPr>
        <p:spPr>
          <a:xfrm>
            <a:off x="3541540" y="813556"/>
            <a:ext cx="263615" cy="242233"/>
          </a:xfrm>
          <a:custGeom>
            <a:rect b="b" l="l" r="r" t="t"/>
            <a:pathLst>
              <a:path extrusionOk="0" h="9047" w="10635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230228" y="748025"/>
            <a:ext cx="158367" cy="312946"/>
          </a:xfrm>
          <a:custGeom>
            <a:rect b="b" l="l" r="r" t="t"/>
            <a:pathLst>
              <a:path extrusionOk="0" h="11688" w="6389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4375489" y="801358"/>
            <a:ext cx="264061" cy="199233"/>
          </a:xfrm>
          <a:custGeom>
            <a:rect b="b" l="l" r="r" t="t"/>
            <a:pathLst>
              <a:path extrusionOk="0" h="7441" w="10653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4753113" y="767682"/>
            <a:ext cx="250354" cy="266599"/>
          </a:xfrm>
          <a:custGeom>
            <a:rect b="b" l="l" r="r" t="t"/>
            <a:pathLst>
              <a:path extrusionOk="0" h="9957" w="1010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5495091" y="794141"/>
            <a:ext cx="224253" cy="220733"/>
          </a:xfrm>
          <a:custGeom>
            <a:rect b="b" l="l" r="r" t="t"/>
            <a:pathLst>
              <a:path extrusionOk="0" h="8244" w="9047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8"/>
          <p:cNvGrpSpPr/>
          <p:nvPr/>
        </p:nvGrpSpPr>
        <p:grpSpPr>
          <a:xfrm>
            <a:off x="5904428" y="804060"/>
            <a:ext cx="264061" cy="199715"/>
            <a:chOff x="4250025" y="2848800"/>
            <a:chExt cx="266325" cy="186475"/>
          </a:xfrm>
        </p:grpSpPr>
        <p:sp>
          <p:nvSpPr>
            <p:cNvPr id="356" name="Google Shape;356;p28"/>
            <p:cNvSpPr/>
            <p:nvPr/>
          </p:nvSpPr>
          <p:spPr>
            <a:xfrm>
              <a:off x="4250025" y="2848800"/>
              <a:ext cx="166425" cy="149900"/>
            </a:xfrm>
            <a:custGeom>
              <a:rect b="b" l="l" r="r" t="t"/>
              <a:pathLst>
                <a:path extrusionOk="0" h="5996" w="6657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4349950" y="2885375"/>
              <a:ext cx="166400" cy="149900"/>
            </a:xfrm>
            <a:custGeom>
              <a:rect b="b" l="l" r="r" t="t"/>
              <a:pathLst>
                <a:path extrusionOk="0" h="5996" w="6656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8"/>
          <p:cNvGrpSpPr/>
          <p:nvPr/>
        </p:nvGrpSpPr>
        <p:grpSpPr>
          <a:xfrm>
            <a:off x="6352439" y="775866"/>
            <a:ext cx="257418" cy="256558"/>
            <a:chOff x="4707700" y="2822475"/>
            <a:chExt cx="259625" cy="239550"/>
          </a:xfrm>
        </p:grpSpPr>
        <p:sp>
          <p:nvSpPr>
            <p:cNvPr id="359" name="Google Shape;359;p28"/>
            <p:cNvSpPr/>
            <p:nvPr/>
          </p:nvSpPr>
          <p:spPr>
            <a:xfrm>
              <a:off x="4707700" y="2822475"/>
              <a:ext cx="259625" cy="176225"/>
            </a:xfrm>
            <a:custGeom>
              <a:rect b="b" l="l" r="r" t="t"/>
              <a:pathLst>
                <a:path extrusionOk="0" h="7049" w="10385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4754525" y="29919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4719750" y="3031675"/>
              <a:ext cx="29900" cy="30350"/>
            </a:xfrm>
            <a:custGeom>
              <a:rect b="b" l="l" r="r" t="t"/>
              <a:pathLst>
                <a:path extrusionOk="0" h="1214" w="1196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28"/>
          <p:cNvSpPr/>
          <p:nvPr/>
        </p:nvSpPr>
        <p:spPr>
          <a:xfrm>
            <a:off x="6707854" y="778849"/>
            <a:ext cx="255658" cy="251444"/>
          </a:xfrm>
          <a:custGeom>
            <a:rect b="b" l="l" r="r" t="t"/>
            <a:pathLst>
              <a:path extrusionOk="0" h="9391" w="10314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"/>
          <p:cNvSpPr/>
          <p:nvPr/>
        </p:nvSpPr>
        <p:spPr>
          <a:xfrm>
            <a:off x="7100470" y="804665"/>
            <a:ext cx="264061" cy="199715"/>
          </a:xfrm>
          <a:custGeom>
            <a:rect b="b" l="l" r="r" t="t"/>
            <a:pathLst>
              <a:path extrusionOk="0" h="7459" w="10653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28"/>
          <p:cNvGrpSpPr/>
          <p:nvPr/>
        </p:nvGrpSpPr>
        <p:grpSpPr>
          <a:xfrm>
            <a:off x="7578820" y="747190"/>
            <a:ext cx="263615" cy="313428"/>
            <a:chOff x="6425500" y="2795700"/>
            <a:chExt cx="265875" cy="292650"/>
          </a:xfrm>
        </p:grpSpPr>
        <p:sp>
          <p:nvSpPr>
            <p:cNvPr id="365" name="Google Shape;365;p28"/>
            <p:cNvSpPr/>
            <p:nvPr/>
          </p:nvSpPr>
          <p:spPr>
            <a:xfrm>
              <a:off x="6425500" y="2795700"/>
              <a:ext cx="265875" cy="292650"/>
            </a:xfrm>
            <a:custGeom>
              <a:rect b="b" l="l" r="r" t="t"/>
              <a:pathLst>
                <a:path extrusionOk="0" h="11706" w="10635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6515150" y="2868425"/>
              <a:ext cx="86575" cy="87000"/>
            </a:xfrm>
            <a:custGeom>
              <a:rect b="b" l="l" r="r" t="t"/>
              <a:pathLst>
                <a:path extrusionOk="0" h="3480" w="3463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28"/>
          <p:cNvSpPr/>
          <p:nvPr/>
        </p:nvSpPr>
        <p:spPr>
          <a:xfrm>
            <a:off x="7952013" y="772890"/>
            <a:ext cx="264507" cy="263707"/>
          </a:xfrm>
          <a:custGeom>
            <a:rect b="b" l="l" r="r" t="t"/>
            <a:pathLst>
              <a:path extrusionOk="0" h="9849" w="10671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28"/>
          <p:cNvGrpSpPr/>
          <p:nvPr/>
        </p:nvGrpSpPr>
        <p:grpSpPr>
          <a:xfrm>
            <a:off x="8387333" y="790145"/>
            <a:ext cx="262723" cy="228203"/>
            <a:chOff x="5549875" y="2418425"/>
            <a:chExt cx="264975" cy="213075"/>
          </a:xfrm>
        </p:grpSpPr>
        <p:sp>
          <p:nvSpPr>
            <p:cNvPr id="369" name="Google Shape;369;p28"/>
            <p:cNvSpPr/>
            <p:nvPr/>
          </p:nvSpPr>
          <p:spPr>
            <a:xfrm>
              <a:off x="5549875" y="2576925"/>
              <a:ext cx="42400" cy="54575"/>
            </a:xfrm>
            <a:custGeom>
              <a:rect b="b" l="l" r="r" t="t"/>
              <a:pathLst>
                <a:path extrusionOk="0" h="2183" w="1696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576175" y="2418425"/>
              <a:ext cx="238675" cy="211200"/>
            </a:xfrm>
            <a:custGeom>
              <a:rect b="b" l="l" r="r" t="t"/>
              <a:pathLst>
                <a:path extrusionOk="0" h="8448" w="9547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28"/>
          <p:cNvSpPr/>
          <p:nvPr/>
        </p:nvSpPr>
        <p:spPr>
          <a:xfrm>
            <a:off x="3246806" y="1268648"/>
            <a:ext cx="125202" cy="299077"/>
          </a:xfrm>
          <a:custGeom>
            <a:rect b="b" l="l" r="r" t="t"/>
            <a:pathLst>
              <a:path extrusionOk="0" h="11170" w="5051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8"/>
          <p:cNvGrpSpPr/>
          <p:nvPr/>
        </p:nvGrpSpPr>
        <p:grpSpPr>
          <a:xfrm>
            <a:off x="3959424" y="1296525"/>
            <a:ext cx="224699" cy="242233"/>
            <a:chOff x="3739275" y="2525850"/>
            <a:chExt cx="226625" cy="226175"/>
          </a:xfrm>
        </p:grpSpPr>
        <p:sp>
          <p:nvSpPr>
            <p:cNvPr id="373" name="Google Shape;373;p28"/>
            <p:cNvSpPr/>
            <p:nvPr/>
          </p:nvSpPr>
          <p:spPr>
            <a:xfrm>
              <a:off x="377942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3739275" y="2605675"/>
              <a:ext cx="226625" cy="146350"/>
            </a:xfrm>
            <a:custGeom>
              <a:rect b="b" l="l" r="r" t="t"/>
              <a:pathLst>
                <a:path extrusionOk="0" h="5854" w="9065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390567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3739275" y="2545900"/>
              <a:ext cx="226625" cy="46425"/>
            </a:xfrm>
            <a:custGeom>
              <a:rect b="b" l="l" r="r" t="t"/>
              <a:pathLst>
                <a:path extrusionOk="0" h="1857" w="9065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8"/>
          <p:cNvGrpSpPr/>
          <p:nvPr/>
        </p:nvGrpSpPr>
        <p:grpSpPr>
          <a:xfrm>
            <a:off x="3564325" y="1275493"/>
            <a:ext cx="204348" cy="284297"/>
            <a:chOff x="4518575" y="2506200"/>
            <a:chExt cx="206100" cy="265450"/>
          </a:xfrm>
        </p:grpSpPr>
        <p:sp>
          <p:nvSpPr>
            <p:cNvPr id="378" name="Google Shape;378;p28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28"/>
          <p:cNvGrpSpPr/>
          <p:nvPr/>
        </p:nvGrpSpPr>
        <p:grpSpPr>
          <a:xfrm>
            <a:off x="4375211" y="1296732"/>
            <a:ext cx="224723" cy="242233"/>
            <a:chOff x="4164375" y="1677425"/>
            <a:chExt cx="226650" cy="226175"/>
          </a:xfrm>
        </p:grpSpPr>
        <p:sp>
          <p:nvSpPr>
            <p:cNvPr id="388" name="Google Shape;388;p28"/>
            <p:cNvSpPr/>
            <p:nvPr/>
          </p:nvSpPr>
          <p:spPr>
            <a:xfrm>
              <a:off x="4164375" y="1677425"/>
              <a:ext cx="226650" cy="226175"/>
            </a:xfrm>
            <a:custGeom>
              <a:rect b="b" l="l" r="r" t="t"/>
              <a:pathLst>
                <a:path extrusionOk="0" h="9047" w="9066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4204525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4254500" y="1677425"/>
              <a:ext cx="36600" cy="186475"/>
            </a:xfrm>
            <a:custGeom>
              <a:rect b="b" l="l" r="r" t="t"/>
              <a:pathLst>
                <a:path extrusionOk="0" h="7459" w="1464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4304450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4354400" y="1803650"/>
              <a:ext cx="36625" cy="60250"/>
            </a:xfrm>
            <a:custGeom>
              <a:rect b="b" l="l" r="r" t="t"/>
              <a:pathLst>
                <a:path extrusionOk="0" h="2410" w="1465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5165688" y="1289809"/>
            <a:ext cx="224253" cy="242233"/>
            <a:chOff x="5226025" y="1677425"/>
            <a:chExt cx="226175" cy="226175"/>
          </a:xfrm>
        </p:grpSpPr>
        <p:sp>
          <p:nvSpPr>
            <p:cNvPr id="394" name="Google Shape;394;p28"/>
            <p:cNvSpPr/>
            <p:nvPr/>
          </p:nvSpPr>
          <p:spPr>
            <a:xfrm>
              <a:off x="5226025" y="1677425"/>
              <a:ext cx="226175" cy="226175"/>
            </a:xfrm>
            <a:custGeom>
              <a:rect b="b" l="l" r="r" t="t"/>
              <a:pathLst>
                <a:path extrusionOk="0" h="9047" w="9047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259025" y="1733625"/>
              <a:ext cx="193175" cy="113325"/>
            </a:xfrm>
            <a:custGeom>
              <a:rect b="b" l="l" r="r" t="t"/>
              <a:pathLst>
                <a:path extrusionOk="0" h="4533" w="7727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4770726" y="1289911"/>
            <a:ext cx="224253" cy="242233"/>
            <a:chOff x="4835275" y="1198350"/>
            <a:chExt cx="226175" cy="226175"/>
          </a:xfrm>
        </p:grpSpPr>
        <p:sp>
          <p:nvSpPr>
            <p:cNvPr id="397" name="Google Shape;397;p28"/>
            <p:cNvSpPr/>
            <p:nvPr/>
          </p:nvSpPr>
          <p:spPr>
            <a:xfrm>
              <a:off x="4835275" y="1198350"/>
              <a:ext cx="226175" cy="226175"/>
            </a:xfrm>
            <a:custGeom>
              <a:rect b="b" l="l" r="r" t="t"/>
              <a:pathLst>
                <a:path extrusionOk="0" h="9047" w="9047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4868275" y="1255000"/>
              <a:ext cx="193175" cy="113325"/>
            </a:xfrm>
            <a:custGeom>
              <a:rect b="b" l="l" r="r" t="t"/>
              <a:pathLst>
                <a:path extrusionOk="0" h="4533" w="7727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8"/>
          <p:cNvGrpSpPr/>
          <p:nvPr/>
        </p:nvGrpSpPr>
        <p:grpSpPr>
          <a:xfrm>
            <a:off x="6035795" y="1277261"/>
            <a:ext cx="260517" cy="281432"/>
            <a:chOff x="968775" y="1180050"/>
            <a:chExt cx="262750" cy="262775"/>
          </a:xfrm>
        </p:grpSpPr>
        <p:sp>
          <p:nvSpPr>
            <p:cNvPr id="400" name="Google Shape;400;p28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8"/>
          <p:cNvGrpSpPr/>
          <p:nvPr/>
        </p:nvGrpSpPr>
        <p:grpSpPr>
          <a:xfrm>
            <a:off x="5559484" y="1329954"/>
            <a:ext cx="289716" cy="176019"/>
            <a:chOff x="1678900" y="1231350"/>
            <a:chExt cx="292200" cy="164350"/>
          </a:xfrm>
        </p:grpSpPr>
        <p:sp>
          <p:nvSpPr>
            <p:cNvPr id="404" name="Google Shape;404;p28"/>
            <p:cNvSpPr/>
            <p:nvPr/>
          </p:nvSpPr>
          <p:spPr>
            <a:xfrm>
              <a:off x="1678900" y="1231350"/>
              <a:ext cx="233775" cy="159725"/>
            </a:xfrm>
            <a:custGeom>
              <a:rect b="b" l="l" r="r" t="t"/>
              <a:pathLst>
                <a:path extrusionOk="0" h="6389" w="9351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1927800" y="1294250"/>
              <a:ext cx="43300" cy="96825"/>
            </a:xfrm>
            <a:custGeom>
              <a:rect b="b" l="l" r="r" t="t"/>
              <a:pathLst>
                <a:path extrusionOk="0" h="3873" w="1732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1809600" y="1267925"/>
              <a:ext cx="128500" cy="127775"/>
            </a:xfrm>
            <a:custGeom>
              <a:rect b="b" l="l" r="r" t="t"/>
              <a:pathLst>
                <a:path extrusionOk="0" h="5111" w="514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8"/>
          <p:cNvSpPr/>
          <p:nvPr/>
        </p:nvSpPr>
        <p:spPr>
          <a:xfrm>
            <a:off x="6548692" y="1268661"/>
            <a:ext cx="184469" cy="285234"/>
          </a:xfrm>
          <a:custGeom>
            <a:rect b="b" l="l" r="r" t="t"/>
            <a:pathLst>
              <a:path extrusionOk="0" h="10653" w="7442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8"/>
          <p:cNvGrpSpPr/>
          <p:nvPr/>
        </p:nvGrpSpPr>
        <p:grpSpPr>
          <a:xfrm>
            <a:off x="6881903" y="1272239"/>
            <a:ext cx="241505" cy="277496"/>
            <a:chOff x="2405550" y="1181850"/>
            <a:chExt cx="243575" cy="259100"/>
          </a:xfrm>
        </p:grpSpPr>
        <p:sp>
          <p:nvSpPr>
            <p:cNvPr id="409" name="Google Shape;409;p28"/>
            <p:cNvSpPr/>
            <p:nvPr/>
          </p:nvSpPr>
          <p:spPr>
            <a:xfrm>
              <a:off x="2517500" y="1255000"/>
              <a:ext cx="13425" cy="12950"/>
            </a:xfrm>
            <a:custGeom>
              <a:rect b="b" l="l" r="r" t="t"/>
              <a:pathLst>
                <a:path extrusionOk="0" h="518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2517500" y="1387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2584425" y="1317900"/>
              <a:ext cx="12950" cy="13400"/>
            </a:xfrm>
            <a:custGeom>
              <a:rect b="b" l="l" r="r" t="t"/>
              <a:pathLst>
                <a:path extrusionOk="0" h="536" w="518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2451050" y="131790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2517500" y="1278200"/>
              <a:ext cx="44650" cy="84325"/>
            </a:xfrm>
            <a:custGeom>
              <a:rect b="b" l="l" r="r" t="t"/>
              <a:pathLst>
                <a:path extrusionOk="0" h="3373" w="1786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405550" y="1181850"/>
              <a:ext cx="243575" cy="259100"/>
            </a:xfrm>
            <a:custGeom>
              <a:rect b="b" l="l" r="r" t="t"/>
              <a:pathLst>
                <a:path extrusionOk="0" h="10364" w="9743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8"/>
          <p:cNvSpPr/>
          <p:nvPr/>
        </p:nvSpPr>
        <p:spPr>
          <a:xfrm>
            <a:off x="7337975" y="1290366"/>
            <a:ext cx="224253" cy="242233"/>
          </a:xfrm>
          <a:custGeom>
            <a:rect b="b" l="l" r="r" t="t"/>
            <a:pathLst>
              <a:path extrusionOk="0" h="9047" w="9047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7656793" y="1270513"/>
            <a:ext cx="214957" cy="280950"/>
            <a:chOff x="3086700" y="1180050"/>
            <a:chExt cx="216800" cy="262325"/>
          </a:xfrm>
        </p:grpSpPr>
        <p:sp>
          <p:nvSpPr>
            <p:cNvPr id="417" name="Google Shape;417;p28"/>
            <p:cNvSpPr/>
            <p:nvPr/>
          </p:nvSpPr>
          <p:spPr>
            <a:xfrm>
              <a:off x="3161625" y="1180050"/>
              <a:ext cx="141875" cy="141425"/>
            </a:xfrm>
            <a:custGeom>
              <a:rect b="b" l="l" r="r" t="t"/>
              <a:pathLst>
                <a:path extrusionOk="0" h="5657" w="5675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3086700" y="1301400"/>
              <a:ext cx="141425" cy="140975"/>
            </a:xfrm>
            <a:custGeom>
              <a:rect b="b" l="l" r="r" t="t"/>
              <a:pathLst>
                <a:path extrusionOk="0" h="5639" w="5657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28"/>
          <p:cNvGrpSpPr/>
          <p:nvPr/>
        </p:nvGrpSpPr>
        <p:grpSpPr>
          <a:xfrm>
            <a:off x="8036741" y="1261195"/>
            <a:ext cx="171182" cy="299585"/>
            <a:chOff x="3741075" y="1171575"/>
            <a:chExt cx="172650" cy="279725"/>
          </a:xfrm>
        </p:grpSpPr>
        <p:sp>
          <p:nvSpPr>
            <p:cNvPr id="420" name="Google Shape;420;p28"/>
            <p:cNvSpPr/>
            <p:nvPr/>
          </p:nvSpPr>
          <p:spPr>
            <a:xfrm>
              <a:off x="3784350" y="1364725"/>
              <a:ext cx="86100" cy="19650"/>
            </a:xfrm>
            <a:custGeom>
              <a:rect b="b" l="l" r="r" t="t"/>
              <a:pathLst>
                <a:path extrusionOk="0" h="786" w="3444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3784350" y="1397750"/>
              <a:ext cx="86100" cy="20075"/>
            </a:xfrm>
            <a:custGeom>
              <a:rect b="b" l="l" r="r" t="t"/>
              <a:pathLst>
                <a:path extrusionOk="0" h="803" w="3444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3805750" y="1431200"/>
              <a:ext cx="43300" cy="20100"/>
            </a:xfrm>
            <a:custGeom>
              <a:rect b="b" l="l" r="r" t="t"/>
              <a:pathLst>
                <a:path extrusionOk="0" h="804" w="1732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3741075" y="1171575"/>
              <a:ext cx="172650" cy="179800"/>
            </a:xfrm>
            <a:custGeom>
              <a:rect b="b" l="l" r="r" t="t"/>
              <a:pathLst>
                <a:path extrusionOk="0" h="7192" w="6906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28"/>
          <p:cNvSpPr/>
          <p:nvPr/>
        </p:nvSpPr>
        <p:spPr>
          <a:xfrm>
            <a:off x="8380498" y="1271004"/>
            <a:ext cx="262748" cy="281405"/>
          </a:xfrm>
          <a:custGeom>
            <a:rect b="b" l="l" r="r" t="t"/>
            <a:pathLst>
              <a:path extrusionOk="0" h="10510" w="1060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28"/>
          <p:cNvGrpSpPr/>
          <p:nvPr/>
        </p:nvGrpSpPr>
        <p:grpSpPr>
          <a:xfrm>
            <a:off x="3177889" y="1845837"/>
            <a:ext cx="263640" cy="199260"/>
            <a:chOff x="952700" y="1101100"/>
            <a:chExt cx="265900" cy="186050"/>
          </a:xfrm>
        </p:grpSpPr>
        <p:sp>
          <p:nvSpPr>
            <p:cNvPr id="426" name="Google Shape;426;p28"/>
            <p:cNvSpPr/>
            <p:nvPr/>
          </p:nvSpPr>
          <p:spPr>
            <a:xfrm>
              <a:off x="952700" y="1101100"/>
              <a:ext cx="265900" cy="186050"/>
            </a:xfrm>
            <a:custGeom>
              <a:rect b="b" l="l" r="r" t="t"/>
              <a:pathLst>
                <a:path extrusionOk="0" h="7442" w="10636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992850" y="1234025"/>
              <a:ext cx="53125" cy="13425"/>
            </a:xfrm>
            <a:custGeom>
              <a:rect b="b" l="l" r="r" t="t"/>
              <a:pathLst>
                <a:path extrusionOk="0" h="537" w="2125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1059325" y="1234025"/>
              <a:ext cx="26350" cy="13425"/>
            </a:xfrm>
            <a:custGeom>
              <a:rect b="b" l="l" r="r" t="t"/>
              <a:pathLst>
                <a:path extrusionOk="0" h="537" w="1054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28"/>
          <p:cNvSpPr/>
          <p:nvPr/>
        </p:nvSpPr>
        <p:spPr>
          <a:xfrm>
            <a:off x="3572726" y="1780567"/>
            <a:ext cx="184890" cy="284779"/>
          </a:xfrm>
          <a:custGeom>
            <a:rect b="b" l="l" r="r" t="t"/>
            <a:pathLst>
              <a:path extrusionOk="0" h="10636" w="7459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3889118" y="1802098"/>
            <a:ext cx="297227" cy="313696"/>
          </a:xfrm>
          <a:custGeom>
            <a:rect b="b" l="l" r="r" t="t"/>
            <a:pathLst>
              <a:path extrusionOk="0" h="11716" w="11991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4317826" y="1802152"/>
            <a:ext cx="270704" cy="236530"/>
          </a:xfrm>
          <a:custGeom>
            <a:rect b="b" l="l" r="r" t="t"/>
            <a:pathLst>
              <a:path extrusionOk="0" h="8834" w="10921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4774846" y="1832119"/>
            <a:ext cx="233548" cy="264698"/>
          </a:xfrm>
          <a:custGeom>
            <a:rect b="b" l="l" r="r" t="t"/>
            <a:pathLst>
              <a:path extrusionOk="0" h="9886" w="9422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8"/>
          <p:cNvGrpSpPr/>
          <p:nvPr/>
        </p:nvGrpSpPr>
        <p:grpSpPr>
          <a:xfrm>
            <a:off x="5196373" y="1829025"/>
            <a:ext cx="238406" cy="270427"/>
            <a:chOff x="5583325" y="1073450"/>
            <a:chExt cx="240450" cy="252500"/>
          </a:xfrm>
        </p:grpSpPr>
        <p:sp>
          <p:nvSpPr>
            <p:cNvPr id="434" name="Google Shape;434;p28"/>
            <p:cNvSpPr/>
            <p:nvPr/>
          </p:nvSpPr>
          <p:spPr>
            <a:xfrm>
              <a:off x="5613200" y="1229575"/>
              <a:ext cx="96375" cy="96375"/>
            </a:xfrm>
            <a:custGeom>
              <a:rect b="b" l="l" r="r" t="t"/>
              <a:pathLst>
                <a:path extrusionOk="0" h="3855" w="3855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689050" y="1144825"/>
              <a:ext cx="134725" cy="122250"/>
            </a:xfrm>
            <a:custGeom>
              <a:rect b="b" l="l" r="r" t="t"/>
              <a:pathLst>
                <a:path extrusionOk="0" h="4890" w="5389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583325" y="1073450"/>
              <a:ext cx="106175" cy="150350"/>
            </a:xfrm>
            <a:custGeom>
              <a:rect b="b" l="l" r="r" t="t"/>
              <a:pathLst>
                <a:path extrusionOk="0" h="6014" w="4247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716250" y="1252775"/>
              <a:ext cx="88350" cy="53100"/>
            </a:xfrm>
            <a:custGeom>
              <a:rect b="b" l="l" r="r" t="t"/>
              <a:pathLst>
                <a:path extrusionOk="0" h="2124" w="3534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8"/>
          <p:cNvGrpSpPr/>
          <p:nvPr/>
        </p:nvGrpSpPr>
        <p:grpSpPr>
          <a:xfrm>
            <a:off x="5559221" y="1820821"/>
            <a:ext cx="290138" cy="231738"/>
            <a:chOff x="1502275" y="3638775"/>
            <a:chExt cx="292625" cy="216375"/>
          </a:xfrm>
        </p:grpSpPr>
        <p:sp>
          <p:nvSpPr>
            <p:cNvPr id="439" name="Google Shape;439;p28"/>
            <p:cNvSpPr/>
            <p:nvPr/>
          </p:nvSpPr>
          <p:spPr>
            <a:xfrm>
              <a:off x="1502275" y="3658850"/>
              <a:ext cx="292625" cy="196300"/>
            </a:xfrm>
            <a:custGeom>
              <a:rect b="b" l="l" r="r" t="t"/>
              <a:pathLst>
                <a:path extrusionOk="0" h="7852" w="11705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535275" y="3638775"/>
              <a:ext cx="226625" cy="169525"/>
            </a:xfrm>
            <a:custGeom>
              <a:rect b="b" l="l" r="r" t="t"/>
              <a:pathLst>
                <a:path extrusionOk="0" h="6781" w="9065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675350" y="3691850"/>
              <a:ext cx="46400" cy="10300"/>
            </a:xfrm>
            <a:custGeom>
              <a:rect b="b" l="l" r="r" t="t"/>
              <a:pathLst>
                <a:path extrusionOk="0" h="412" w="1856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1675350" y="3711925"/>
              <a:ext cx="46400" cy="9850"/>
            </a:xfrm>
            <a:custGeom>
              <a:rect b="b" l="l" r="r" t="t"/>
              <a:pathLst>
                <a:path extrusionOk="0" h="394" w="1856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1675350" y="3732000"/>
              <a:ext cx="32125" cy="9825"/>
            </a:xfrm>
            <a:custGeom>
              <a:rect b="b" l="l" r="r" t="t"/>
              <a:pathLst>
                <a:path extrusionOk="0" h="393" w="1285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8"/>
          <p:cNvGrpSpPr/>
          <p:nvPr/>
        </p:nvGrpSpPr>
        <p:grpSpPr>
          <a:xfrm>
            <a:off x="5975513" y="1777181"/>
            <a:ext cx="265821" cy="284752"/>
            <a:chOff x="3171000" y="4021950"/>
            <a:chExt cx="268100" cy="265875"/>
          </a:xfrm>
        </p:grpSpPr>
        <p:sp>
          <p:nvSpPr>
            <p:cNvPr id="445" name="Google Shape;445;p28"/>
            <p:cNvSpPr/>
            <p:nvPr/>
          </p:nvSpPr>
          <p:spPr>
            <a:xfrm>
              <a:off x="3171000" y="4058525"/>
              <a:ext cx="230200" cy="229300"/>
            </a:xfrm>
            <a:custGeom>
              <a:rect b="b" l="l" r="r" t="t"/>
              <a:pathLst>
                <a:path extrusionOk="0" h="9172" w="9208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3367725" y="4021950"/>
              <a:ext cx="71375" cy="69150"/>
            </a:xfrm>
            <a:custGeom>
              <a:rect b="b" l="l" r="r" t="t"/>
              <a:pathLst>
                <a:path extrusionOk="0" h="2766" w="2855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8"/>
          <p:cNvSpPr/>
          <p:nvPr/>
        </p:nvSpPr>
        <p:spPr>
          <a:xfrm>
            <a:off x="6366050" y="1804401"/>
            <a:ext cx="295888" cy="320122"/>
          </a:xfrm>
          <a:custGeom>
            <a:rect b="b" l="l" r="r" t="t"/>
            <a:pathLst>
              <a:path extrusionOk="0" h="11956" w="11937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8"/>
          <p:cNvSpPr/>
          <p:nvPr/>
        </p:nvSpPr>
        <p:spPr>
          <a:xfrm>
            <a:off x="6781835" y="1792189"/>
            <a:ext cx="264061" cy="285341"/>
          </a:xfrm>
          <a:custGeom>
            <a:rect b="b" l="l" r="r" t="t"/>
            <a:pathLst>
              <a:path extrusionOk="0" h="10657" w="10653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8"/>
          <p:cNvGrpSpPr/>
          <p:nvPr/>
        </p:nvGrpSpPr>
        <p:grpSpPr>
          <a:xfrm>
            <a:off x="7167486" y="1817764"/>
            <a:ext cx="250800" cy="270909"/>
            <a:chOff x="5684575" y="4038000"/>
            <a:chExt cx="252950" cy="252950"/>
          </a:xfrm>
        </p:grpSpPr>
        <p:sp>
          <p:nvSpPr>
            <p:cNvPr id="450" name="Google Shape;450;p28"/>
            <p:cNvSpPr/>
            <p:nvPr/>
          </p:nvSpPr>
          <p:spPr>
            <a:xfrm>
              <a:off x="5684575" y="4038000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5804575" y="4097775"/>
              <a:ext cx="58000" cy="118225"/>
            </a:xfrm>
            <a:custGeom>
              <a:rect b="b" l="l" r="r" t="t"/>
              <a:pathLst>
                <a:path extrusionOk="0" h="4729" w="232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5804575" y="407145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5804575" y="4244525"/>
              <a:ext cx="13400" cy="12975"/>
            </a:xfrm>
            <a:custGeom>
              <a:rect b="b" l="l" r="r" t="t"/>
              <a:pathLst>
                <a:path extrusionOk="0" h="519" w="536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5718025" y="4158000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891100" y="4158000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28"/>
          <p:cNvGrpSpPr/>
          <p:nvPr/>
        </p:nvGrpSpPr>
        <p:grpSpPr>
          <a:xfrm>
            <a:off x="7612630" y="1785131"/>
            <a:ext cx="185336" cy="313883"/>
            <a:chOff x="1982675" y="3599525"/>
            <a:chExt cx="186925" cy="293075"/>
          </a:xfrm>
        </p:grpSpPr>
        <p:sp>
          <p:nvSpPr>
            <p:cNvPr id="457" name="Google Shape;457;p28"/>
            <p:cNvSpPr/>
            <p:nvPr/>
          </p:nvSpPr>
          <p:spPr>
            <a:xfrm>
              <a:off x="2029075" y="36396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2029075" y="359952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2085725" y="3659725"/>
              <a:ext cx="20100" cy="19675"/>
            </a:xfrm>
            <a:custGeom>
              <a:rect b="b" l="l" r="r" t="t"/>
              <a:pathLst>
                <a:path extrusionOk="0" h="787" w="804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2088850" y="3612900"/>
              <a:ext cx="26775" cy="26800"/>
            </a:xfrm>
            <a:custGeom>
              <a:rect b="b" l="l" r="r" t="t"/>
              <a:pathLst>
                <a:path extrusionOk="0" h="1072" w="1071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1982675" y="3689625"/>
              <a:ext cx="186925" cy="202975"/>
            </a:xfrm>
            <a:custGeom>
              <a:rect b="b" l="l" r="r" t="t"/>
              <a:pathLst>
                <a:path extrusionOk="0" h="8119" w="7477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28"/>
          <p:cNvGrpSpPr/>
          <p:nvPr/>
        </p:nvGrpSpPr>
        <p:grpSpPr>
          <a:xfrm>
            <a:off x="7992136" y="1785131"/>
            <a:ext cx="133580" cy="313428"/>
            <a:chOff x="2397075" y="3602200"/>
            <a:chExt cx="134725" cy="292650"/>
          </a:xfrm>
        </p:grpSpPr>
        <p:sp>
          <p:nvSpPr>
            <p:cNvPr id="463" name="Google Shape;463;p28"/>
            <p:cNvSpPr/>
            <p:nvPr/>
          </p:nvSpPr>
          <p:spPr>
            <a:xfrm>
              <a:off x="2460850" y="3602200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2477800" y="3632075"/>
              <a:ext cx="19675" cy="20100"/>
            </a:xfrm>
            <a:custGeom>
              <a:rect b="b" l="l" r="r" t="t"/>
              <a:pathLst>
                <a:path extrusionOk="0" h="804" w="787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2441225" y="3625400"/>
              <a:ext cx="19650" cy="20075"/>
            </a:xfrm>
            <a:custGeom>
              <a:rect b="b" l="l" r="r" t="t"/>
              <a:pathLst>
                <a:path extrusionOk="0" h="803" w="786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2444350" y="3658850"/>
              <a:ext cx="26800" cy="26325"/>
            </a:xfrm>
            <a:custGeom>
              <a:rect b="b" l="l" r="r" t="t"/>
              <a:pathLst>
                <a:path extrusionOk="0" h="1053" w="1072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2397075" y="3691850"/>
              <a:ext cx="134725" cy="203000"/>
            </a:xfrm>
            <a:custGeom>
              <a:rect b="b" l="l" r="r" t="t"/>
              <a:pathLst>
                <a:path extrusionOk="0" h="8120" w="5389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28"/>
          <p:cNvGrpSpPr/>
          <p:nvPr/>
        </p:nvGrpSpPr>
        <p:grpSpPr>
          <a:xfrm>
            <a:off x="3217787" y="2322879"/>
            <a:ext cx="184890" cy="301486"/>
            <a:chOff x="2717350" y="3603525"/>
            <a:chExt cx="186475" cy="281500"/>
          </a:xfrm>
        </p:grpSpPr>
        <p:sp>
          <p:nvSpPr>
            <p:cNvPr id="469" name="Google Shape;469;p28"/>
            <p:cNvSpPr/>
            <p:nvPr/>
          </p:nvSpPr>
          <p:spPr>
            <a:xfrm>
              <a:off x="2741875" y="3786425"/>
              <a:ext cx="60250" cy="35250"/>
            </a:xfrm>
            <a:custGeom>
              <a:rect b="b" l="l" r="r" t="t"/>
              <a:pathLst>
                <a:path extrusionOk="0" h="1410" w="241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2820400" y="3718625"/>
              <a:ext cx="26775" cy="26775"/>
            </a:xfrm>
            <a:custGeom>
              <a:rect b="b" l="l" r="r" t="t"/>
              <a:pathLst>
                <a:path extrusionOk="0" h="1071" w="1071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2820400" y="3718625"/>
              <a:ext cx="26775" cy="26775"/>
            </a:xfrm>
            <a:custGeom>
              <a:rect b="b" l="l" r="r" t="t"/>
              <a:pathLst>
                <a:path extrusionOk="0" h="1071" w="1071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2717350" y="3603525"/>
              <a:ext cx="186475" cy="281500"/>
            </a:xfrm>
            <a:custGeom>
              <a:rect b="b" l="l" r="r" t="t"/>
              <a:pathLst>
                <a:path extrusionOk="0" h="11260" w="7459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28"/>
          <p:cNvSpPr/>
          <p:nvPr/>
        </p:nvSpPr>
        <p:spPr>
          <a:xfrm>
            <a:off x="8319069" y="1804589"/>
            <a:ext cx="290609" cy="263305"/>
          </a:xfrm>
          <a:custGeom>
            <a:rect b="b" l="l" r="r" t="t"/>
            <a:pathLst>
              <a:path extrusionOk="0" h="9834" w="11724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28"/>
          <p:cNvGrpSpPr/>
          <p:nvPr/>
        </p:nvGrpSpPr>
        <p:grpSpPr>
          <a:xfrm>
            <a:off x="3549988" y="2331005"/>
            <a:ext cx="249040" cy="285234"/>
            <a:chOff x="3927075" y="3612900"/>
            <a:chExt cx="251175" cy="266325"/>
          </a:xfrm>
        </p:grpSpPr>
        <p:sp>
          <p:nvSpPr>
            <p:cNvPr id="475" name="Google Shape;475;p28"/>
            <p:cNvSpPr/>
            <p:nvPr/>
          </p:nvSpPr>
          <p:spPr>
            <a:xfrm>
              <a:off x="4031450" y="37262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3927075" y="3612900"/>
              <a:ext cx="251175" cy="266325"/>
            </a:xfrm>
            <a:custGeom>
              <a:rect b="b" l="l" r="r" t="t"/>
              <a:pathLst>
                <a:path extrusionOk="0" h="10653" w="10047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>
            <a:off x="3946067" y="2377829"/>
            <a:ext cx="252114" cy="272810"/>
            <a:chOff x="4324975" y="3617800"/>
            <a:chExt cx="254275" cy="254725"/>
          </a:xfrm>
        </p:grpSpPr>
        <p:sp>
          <p:nvSpPr>
            <p:cNvPr id="478" name="Google Shape;478;p28"/>
            <p:cNvSpPr/>
            <p:nvPr/>
          </p:nvSpPr>
          <p:spPr>
            <a:xfrm>
              <a:off x="4347275" y="3641900"/>
              <a:ext cx="186025" cy="230625"/>
            </a:xfrm>
            <a:custGeom>
              <a:rect b="b" l="l" r="r" t="t"/>
              <a:pathLst>
                <a:path extrusionOk="0" h="9225" w="7441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4324975" y="3727975"/>
              <a:ext cx="18750" cy="17875"/>
            </a:xfrm>
            <a:custGeom>
              <a:rect b="b" l="l" r="r" t="t"/>
              <a:pathLst>
                <a:path extrusionOk="0" h="715" w="75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4529725" y="3617800"/>
              <a:ext cx="49525" cy="55800"/>
            </a:xfrm>
            <a:custGeom>
              <a:rect b="b" l="l" r="r" t="t"/>
              <a:pathLst>
                <a:path extrusionOk="0" h="2232" w="1981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28"/>
          <p:cNvGrpSpPr/>
          <p:nvPr/>
        </p:nvGrpSpPr>
        <p:grpSpPr>
          <a:xfrm>
            <a:off x="4346311" y="2429425"/>
            <a:ext cx="299904" cy="171065"/>
            <a:chOff x="4728650" y="3665975"/>
            <a:chExt cx="302475" cy="159725"/>
          </a:xfrm>
        </p:grpSpPr>
        <p:sp>
          <p:nvSpPr>
            <p:cNvPr id="482" name="Google Shape;482;p28"/>
            <p:cNvSpPr/>
            <p:nvPr/>
          </p:nvSpPr>
          <p:spPr>
            <a:xfrm>
              <a:off x="4728650" y="3665975"/>
              <a:ext cx="302475" cy="147225"/>
            </a:xfrm>
            <a:custGeom>
              <a:rect b="b" l="l" r="r" t="t"/>
              <a:pathLst>
                <a:path extrusionOk="0" h="5889" w="12099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4831700" y="3757875"/>
              <a:ext cx="125825" cy="67825"/>
            </a:xfrm>
            <a:custGeom>
              <a:rect b="b" l="l" r="r" t="t"/>
              <a:pathLst>
                <a:path extrusionOk="0" h="2713" w="5033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8"/>
          <p:cNvGrpSpPr/>
          <p:nvPr/>
        </p:nvGrpSpPr>
        <p:grpSpPr>
          <a:xfrm>
            <a:off x="4741311" y="2395767"/>
            <a:ext cx="287039" cy="222179"/>
            <a:chOff x="5164925" y="3642775"/>
            <a:chExt cx="289500" cy="207450"/>
          </a:xfrm>
        </p:grpSpPr>
        <p:sp>
          <p:nvSpPr>
            <p:cNvPr id="485" name="Google Shape;485;p28"/>
            <p:cNvSpPr/>
            <p:nvPr/>
          </p:nvSpPr>
          <p:spPr>
            <a:xfrm>
              <a:off x="5271975" y="3690075"/>
              <a:ext cx="79875" cy="79875"/>
            </a:xfrm>
            <a:custGeom>
              <a:rect b="b" l="l" r="r" t="t"/>
              <a:pathLst>
                <a:path extrusionOk="0" h="3195" w="3195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5368325" y="3670900"/>
              <a:ext cx="26775" cy="26325"/>
            </a:xfrm>
            <a:custGeom>
              <a:rect b="b" l="l" r="r" t="t"/>
              <a:pathLst>
                <a:path extrusionOk="0" h="1053" w="1071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5222000" y="3823900"/>
              <a:ext cx="26800" cy="26325"/>
            </a:xfrm>
            <a:custGeom>
              <a:rect b="b" l="l" r="r" t="t"/>
              <a:pathLst>
                <a:path extrusionOk="0" h="1053" w="1072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5164925" y="3642775"/>
              <a:ext cx="289500" cy="202100"/>
            </a:xfrm>
            <a:custGeom>
              <a:rect b="b" l="l" r="r" t="t"/>
              <a:pathLst>
                <a:path extrusionOk="0" h="8084" w="1158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5226475" y="3704350"/>
              <a:ext cx="182450" cy="104850"/>
            </a:xfrm>
            <a:custGeom>
              <a:rect b="b" l="l" r="r" t="t"/>
              <a:pathLst>
                <a:path extrusionOk="0" h="4194" w="7298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28"/>
          <p:cNvSpPr/>
          <p:nvPr/>
        </p:nvSpPr>
        <p:spPr>
          <a:xfrm>
            <a:off x="5191833" y="2328197"/>
            <a:ext cx="270704" cy="292383"/>
          </a:xfrm>
          <a:custGeom>
            <a:rect b="b" l="l" r="r" t="t"/>
            <a:pathLst>
              <a:path extrusionOk="0" h="10920" w="10921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8"/>
          <p:cNvSpPr/>
          <p:nvPr/>
        </p:nvSpPr>
        <p:spPr>
          <a:xfrm>
            <a:off x="5569692" y="2353277"/>
            <a:ext cx="250775" cy="242233"/>
          </a:xfrm>
          <a:custGeom>
            <a:rect b="b" l="l" r="r" t="t"/>
            <a:pathLst>
              <a:path extrusionOk="0" h="9047" w="10117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5927603" y="2344828"/>
            <a:ext cx="238852" cy="259128"/>
          </a:xfrm>
          <a:custGeom>
            <a:rect b="b" l="l" r="r" t="t"/>
            <a:pathLst>
              <a:path extrusionOk="0" h="9678" w="9636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6363349" y="2286902"/>
            <a:ext cx="263615" cy="284779"/>
          </a:xfrm>
          <a:custGeom>
            <a:rect b="b" l="l" r="r" t="t"/>
            <a:pathLst>
              <a:path extrusionOk="0" h="10636" w="10635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6745359" y="2286674"/>
            <a:ext cx="263615" cy="285234"/>
          </a:xfrm>
          <a:custGeom>
            <a:rect b="b" l="l" r="r" t="t"/>
            <a:pathLst>
              <a:path extrusionOk="0" h="10653" w="10635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7127369" y="2280742"/>
            <a:ext cx="255212" cy="330136"/>
          </a:xfrm>
          <a:custGeom>
            <a:rect b="b" l="l" r="r" t="t"/>
            <a:pathLst>
              <a:path extrusionOk="0" h="12330" w="10296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/>
          <p:nvPr/>
        </p:nvSpPr>
        <p:spPr>
          <a:xfrm>
            <a:off x="7587857" y="2325104"/>
            <a:ext cx="223831" cy="270535"/>
          </a:xfrm>
          <a:custGeom>
            <a:rect b="b" l="l" r="r" t="t"/>
            <a:pathLst>
              <a:path extrusionOk="0" h="10104" w="903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28"/>
          <p:cNvGrpSpPr/>
          <p:nvPr/>
        </p:nvGrpSpPr>
        <p:grpSpPr>
          <a:xfrm>
            <a:off x="7981745" y="2328461"/>
            <a:ext cx="245471" cy="262904"/>
            <a:chOff x="5717150" y="2098500"/>
            <a:chExt cx="247575" cy="245475"/>
          </a:xfrm>
        </p:grpSpPr>
        <p:sp>
          <p:nvSpPr>
            <p:cNvPr id="498" name="Google Shape;498;p28"/>
            <p:cNvSpPr/>
            <p:nvPr/>
          </p:nvSpPr>
          <p:spPr>
            <a:xfrm>
              <a:off x="5717150" y="2098500"/>
              <a:ext cx="135175" cy="132800"/>
            </a:xfrm>
            <a:custGeom>
              <a:rect b="b" l="l" r="r" t="t"/>
              <a:pathLst>
                <a:path extrusionOk="0" h="5312" w="5407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5857650" y="2158275"/>
              <a:ext cx="107075" cy="106075"/>
            </a:xfrm>
            <a:custGeom>
              <a:rect b="b" l="l" r="r" t="t"/>
              <a:pathLst>
                <a:path extrusionOk="0" h="4243" w="4283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5790750" y="2264450"/>
              <a:ext cx="80750" cy="79525"/>
            </a:xfrm>
            <a:custGeom>
              <a:rect b="b" l="l" r="r" t="t"/>
              <a:pathLst>
                <a:path extrusionOk="0" h="3181" w="323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28"/>
          <p:cNvSpPr/>
          <p:nvPr/>
        </p:nvSpPr>
        <p:spPr>
          <a:xfrm>
            <a:off x="8393880" y="2275922"/>
            <a:ext cx="212330" cy="306734"/>
          </a:xfrm>
          <a:custGeom>
            <a:rect b="b" l="l" r="r" t="t"/>
            <a:pathLst>
              <a:path extrusionOk="0" h="11456" w="8566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3170991" y="2903465"/>
            <a:ext cx="276876" cy="199260"/>
          </a:xfrm>
          <a:custGeom>
            <a:rect b="b" l="l" r="r" t="t"/>
            <a:pathLst>
              <a:path extrusionOk="0" h="7442" w="1117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3561203" y="2888415"/>
            <a:ext cx="224277" cy="229355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28"/>
          <p:cNvGrpSpPr/>
          <p:nvPr/>
        </p:nvGrpSpPr>
        <p:grpSpPr>
          <a:xfrm>
            <a:off x="3914912" y="2831995"/>
            <a:ext cx="264061" cy="249409"/>
            <a:chOff x="6435300" y="2742175"/>
            <a:chExt cx="266325" cy="232875"/>
          </a:xfrm>
        </p:grpSpPr>
        <p:sp>
          <p:nvSpPr>
            <p:cNvPr id="505" name="Google Shape;505;p28"/>
            <p:cNvSpPr/>
            <p:nvPr/>
          </p:nvSpPr>
          <p:spPr>
            <a:xfrm>
              <a:off x="6518275" y="2742175"/>
              <a:ext cx="183350" cy="232875"/>
            </a:xfrm>
            <a:custGeom>
              <a:rect b="b" l="l" r="r" t="t"/>
              <a:pathLst>
                <a:path extrusionOk="0" h="9315" w="7334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6435300" y="2825150"/>
              <a:ext cx="62925" cy="140075"/>
            </a:xfrm>
            <a:custGeom>
              <a:rect b="b" l="l" r="r" t="t"/>
              <a:pathLst>
                <a:path extrusionOk="0" h="5603" w="2517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8"/>
          <p:cNvGrpSpPr/>
          <p:nvPr/>
        </p:nvGrpSpPr>
        <p:grpSpPr>
          <a:xfrm>
            <a:off x="4700048" y="2894198"/>
            <a:ext cx="250354" cy="270428"/>
            <a:chOff x="674800" y="2146225"/>
            <a:chExt cx="252500" cy="252500"/>
          </a:xfrm>
        </p:grpSpPr>
        <p:sp>
          <p:nvSpPr>
            <p:cNvPr id="508" name="Google Shape;508;p28"/>
            <p:cNvSpPr/>
            <p:nvPr/>
          </p:nvSpPr>
          <p:spPr>
            <a:xfrm>
              <a:off x="727900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8345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34150" y="2315750"/>
              <a:ext cx="134275" cy="43275"/>
            </a:xfrm>
            <a:custGeom>
              <a:rect b="b" l="l" r="r" t="t"/>
              <a:pathLst>
                <a:path extrusionOk="0" h="1731" w="5371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674800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28"/>
          <p:cNvGrpSpPr/>
          <p:nvPr/>
        </p:nvGrpSpPr>
        <p:grpSpPr>
          <a:xfrm>
            <a:off x="5095348" y="2903223"/>
            <a:ext cx="250354" cy="270428"/>
            <a:chOff x="2164225" y="2146225"/>
            <a:chExt cx="252500" cy="252500"/>
          </a:xfrm>
        </p:grpSpPr>
        <p:sp>
          <p:nvSpPr>
            <p:cNvPr id="513" name="Google Shape;513;p28"/>
            <p:cNvSpPr/>
            <p:nvPr/>
          </p:nvSpPr>
          <p:spPr>
            <a:xfrm>
              <a:off x="2223100" y="2305925"/>
              <a:ext cx="134750" cy="43300"/>
            </a:xfrm>
            <a:custGeom>
              <a:rect b="b" l="l" r="r" t="t"/>
              <a:pathLst>
                <a:path extrusionOk="0" h="1732" w="539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323475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2173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164225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28"/>
          <p:cNvGrpSpPr/>
          <p:nvPr/>
        </p:nvGrpSpPr>
        <p:grpSpPr>
          <a:xfrm>
            <a:off x="4304773" y="2903069"/>
            <a:ext cx="250800" cy="270909"/>
            <a:chOff x="689975" y="1737200"/>
            <a:chExt cx="252950" cy="252950"/>
          </a:xfrm>
        </p:grpSpPr>
        <p:sp>
          <p:nvSpPr>
            <p:cNvPr id="518" name="Google Shape;518;p28"/>
            <p:cNvSpPr/>
            <p:nvPr/>
          </p:nvSpPr>
          <p:spPr>
            <a:xfrm>
              <a:off x="779200" y="1907050"/>
              <a:ext cx="79850" cy="26875"/>
            </a:xfrm>
            <a:custGeom>
              <a:rect b="b" l="l" r="r" t="t"/>
              <a:pathLst>
                <a:path extrusionOk="0" h="1075" w="3194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743050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739925" y="1799600"/>
              <a:ext cx="46875" cy="16575"/>
            </a:xfrm>
            <a:custGeom>
              <a:rect b="b" l="l" r="r" t="t"/>
              <a:pathLst>
                <a:path extrusionOk="0" h="663" w="1875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84967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846100" y="1799600"/>
              <a:ext cx="47300" cy="16575"/>
            </a:xfrm>
            <a:custGeom>
              <a:rect b="b" l="l" r="r" t="t"/>
              <a:pathLst>
                <a:path extrusionOk="0" h="663" w="1892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89975" y="1737200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28"/>
          <p:cNvGrpSpPr/>
          <p:nvPr/>
        </p:nvGrpSpPr>
        <p:grpSpPr>
          <a:xfrm>
            <a:off x="5490430" y="2895115"/>
            <a:ext cx="250800" cy="270428"/>
            <a:chOff x="2961350" y="1740750"/>
            <a:chExt cx="252950" cy="252500"/>
          </a:xfrm>
        </p:grpSpPr>
        <p:sp>
          <p:nvSpPr>
            <p:cNvPr id="525" name="Google Shape;525;p28"/>
            <p:cNvSpPr/>
            <p:nvPr/>
          </p:nvSpPr>
          <p:spPr>
            <a:xfrm>
              <a:off x="301442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3010850" y="1792950"/>
              <a:ext cx="58025" cy="28125"/>
            </a:xfrm>
            <a:custGeom>
              <a:rect b="b" l="l" r="r" t="t"/>
              <a:pathLst>
                <a:path extrusionOk="0" h="1125" w="2321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3034500" y="1908025"/>
              <a:ext cx="106625" cy="32150"/>
            </a:xfrm>
            <a:custGeom>
              <a:rect b="b" l="l" r="r" t="t"/>
              <a:pathLst>
                <a:path extrusionOk="0" h="1286" w="4265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3107200" y="1792675"/>
              <a:ext cx="58025" cy="27950"/>
            </a:xfrm>
            <a:custGeom>
              <a:rect b="b" l="l" r="r" t="t"/>
              <a:pathLst>
                <a:path extrusionOk="0" h="1118" w="2321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3121050" y="1833100"/>
              <a:ext cx="40150" cy="39725"/>
            </a:xfrm>
            <a:custGeom>
              <a:rect b="b" l="l" r="r" t="t"/>
              <a:pathLst>
                <a:path extrusionOk="0" h="1589" w="1606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2961350" y="17407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28"/>
          <p:cNvSpPr/>
          <p:nvPr/>
        </p:nvSpPr>
        <p:spPr>
          <a:xfrm>
            <a:off x="5908647" y="2918100"/>
            <a:ext cx="249769" cy="269947"/>
          </a:xfrm>
          <a:custGeom>
            <a:rect b="b" l="l" r="r" t="t"/>
            <a:pathLst>
              <a:path extrusionOk="0" h="4202" w="5728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28"/>
          <p:cNvGrpSpPr/>
          <p:nvPr/>
        </p:nvGrpSpPr>
        <p:grpSpPr>
          <a:xfrm>
            <a:off x="6303458" y="2854434"/>
            <a:ext cx="203927" cy="295757"/>
            <a:chOff x="4026550" y="3640100"/>
            <a:chExt cx="205675" cy="276150"/>
          </a:xfrm>
        </p:grpSpPr>
        <p:sp>
          <p:nvSpPr>
            <p:cNvPr id="533" name="Google Shape;533;p28"/>
            <p:cNvSpPr/>
            <p:nvPr/>
          </p:nvSpPr>
          <p:spPr>
            <a:xfrm>
              <a:off x="4119325" y="3640100"/>
              <a:ext cx="20100" cy="29925"/>
            </a:xfrm>
            <a:custGeom>
              <a:rect b="b" l="l" r="r" t="t"/>
              <a:pathLst>
                <a:path extrusionOk="0" h="1197" w="804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086325" y="3656625"/>
              <a:ext cx="19650" cy="29900"/>
            </a:xfrm>
            <a:custGeom>
              <a:rect b="b" l="l" r="r" t="t"/>
              <a:pathLst>
                <a:path extrusionOk="0" h="1196" w="786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4152800" y="3656625"/>
              <a:ext cx="19650" cy="29900"/>
            </a:xfrm>
            <a:custGeom>
              <a:rect b="b" l="l" r="r" t="t"/>
              <a:pathLst>
                <a:path extrusionOk="0" h="1196" w="786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035925" y="3683375"/>
              <a:ext cx="186475" cy="129600"/>
            </a:xfrm>
            <a:custGeom>
              <a:rect b="b" l="l" r="r" t="t"/>
              <a:pathLst>
                <a:path extrusionOk="0" h="5184" w="7459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4037250" y="3823000"/>
              <a:ext cx="186050" cy="59800"/>
            </a:xfrm>
            <a:custGeom>
              <a:rect b="b" l="l" r="r" t="t"/>
              <a:pathLst>
                <a:path extrusionOk="0" h="2392" w="7442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4026550" y="3896150"/>
              <a:ext cx="205675" cy="20100"/>
            </a:xfrm>
            <a:custGeom>
              <a:rect b="b" l="l" r="r" t="t"/>
              <a:pathLst>
                <a:path extrusionOk="0" h="804" w="8227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28"/>
          <p:cNvSpPr/>
          <p:nvPr/>
        </p:nvSpPr>
        <p:spPr>
          <a:xfrm>
            <a:off x="6673769" y="2906438"/>
            <a:ext cx="239274" cy="285234"/>
          </a:xfrm>
          <a:custGeom>
            <a:rect b="b" l="l" r="r" t="t"/>
            <a:pathLst>
              <a:path extrusionOk="0" h="10653" w="9653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28"/>
          <p:cNvGrpSpPr/>
          <p:nvPr/>
        </p:nvGrpSpPr>
        <p:grpSpPr>
          <a:xfrm>
            <a:off x="7080861" y="2932380"/>
            <a:ext cx="263615" cy="231631"/>
            <a:chOff x="853250" y="4006875"/>
            <a:chExt cx="265875" cy="216275"/>
          </a:xfrm>
        </p:grpSpPr>
        <p:sp>
          <p:nvSpPr>
            <p:cNvPr id="541" name="Google Shape;541;p28"/>
            <p:cNvSpPr/>
            <p:nvPr/>
          </p:nvSpPr>
          <p:spPr>
            <a:xfrm>
              <a:off x="1016500" y="4006875"/>
              <a:ext cx="70950" cy="106525"/>
            </a:xfrm>
            <a:custGeom>
              <a:rect b="b" l="l" r="r" t="t"/>
              <a:pathLst>
                <a:path extrusionOk="0" h="4261" w="2838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853250" y="4036650"/>
              <a:ext cx="265875" cy="186500"/>
            </a:xfrm>
            <a:custGeom>
              <a:rect b="b" l="l" r="r" t="t"/>
              <a:pathLst>
                <a:path extrusionOk="0" h="7460" w="10635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28"/>
          <p:cNvGrpSpPr/>
          <p:nvPr/>
        </p:nvGrpSpPr>
        <p:grpSpPr>
          <a:xfrm>
            <a:off x="7964039" y="2905337"/>
            <a:ext cx="184444" cy="285716"/>
            <a:chOff x="1978675" y="3981800"/>
            <a:chExt cx="186025" cy="266775"/>
          </a:xfrm>
        </p:grpSpPr>
        <p:sp>
          <p:nvSpPr>
            <p:cNvPr id="544" name="Google Shape;544;p28"/>
            <p:cNvSpPr/>
            <p:nvPr/>
          </p:nvSpPr>
          <p:spPr>
            <a:xfrm>
              <a:off x="1978675" y="3982250"/>
              <a:ext cx="20075" cy="266325"/>
            </a:xfrm>
            <a:custGeom>
              <a:rect b="b" l="l" r="r" t="t"/>
              <a:pathLst>
                <a:path extrusionOk="0" h="10653" w="803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012125" y="3981800"/>
              <a:ext cx="152575" cy="119575"/>
            </a:xfrm>
            <a:custGeom>
              <a:rect b="b" l="l" r="r" t="t"/>
              <a:pathLst>
                <a:path extrusionOk="0" h="4783" w="6103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28"/>
          <p:cNvSpPr/>
          <p:nvPr/>
        </p:nvSpPr>
        <p:spPr>
          <a:xfrm>
            <a:off x="7511783" y="2922412"/>
            <a:ext cx="238406" cy="253265"/>
          </a:xfrm>
          <a:custGeom>
            <a:rect b="b" l="l" r="r" t="t"/>
            <a:pathLst>
              <a:path extrusionOk="0" h="9459" w="9618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28"/>
          <p:cNvGrpSpPr/>
          <p:nvPr/>
        </p:nvGrpSpPr>
        <p:grpSpPr>
          <a:xfrm>
            <a:off x="8361320" y="2912758"/>
            <a:ext cx="250354" cy="270909"/>
            <a:chOff x="480325" y="3970200"/>
            <a:chExt cx="252500" cy="252950"/>
          </a:xfrm>
        </p:grpSpPr>
        <p:sp>
          <p:nvSpPr>
            <p:cNvPr id="548" name="Google Shape;548;p28"/>
            <p:cNvSpPr/>
            <p:nvPr/>
          </p:nvSpPr>
          <p:spPr>
            <a:xfrm>
              <a:off x="480325" y="3970200"/>
              <a:ext cx="252500" cy="252950"/>
            </a:xfrm>
            <a:custGeom>
              <a:rect b="b" l="l" r="r" t="t"/>
              <a:pathLst>
                <a:path extrusionOk="0" h="10118" w="1010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625300" y="4115175"/>
              <a:ext cx="92800" cy="92800"/>
            </a:xfrm>
            <a:custGeom>
              <a:rect b="b" l="l" r="r" t="t"/>
              <a:pathLst>
                <a:path extrusionOk="0" h="3712" w="3712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625300" y="3985375"/>
              <a:ext cx="92800" cy="92800"/>
            </a:xfrm>
            <a:custGeom>
              <a:rect b="b" l="l" r="r" t="t"/>
              <a:pathLst>
                <a:path extrusionOk="0" h="3712" w="3712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495050" y="3985375"/>
              <a:ext cx="93250" cy="92350"/>
            </a:xfrm>
            <a:custGeom>
              <a:rect b="b" l="l" r="r" t="t"/>
              <a:pathLst>
                <a:path extrusionOk="0" h="3694" w="373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495050" y="4115625"/>
              <a:ext cx="93250" cy="92350"/>
            </a:xfrm>
            <a:custGeom>
              <a:rect b="b" l="l" r="r" t="t"/>
              <a:pathLst>
                <a:path extrusionOk="0" h="3694" w="373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28"/>
          <p:cNvSpPr/>
          <p:nvPr/>
        </p:nvSpPr>
        <p:spPr>
          <a:xfrm>
            <a:off x="3236894" y="3392929"/>
            <a:ext cx="145081" cy="242233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28"/>
          <p:cNvGrpSpPr/>
          <p:nvPr/>
        </p:nvGrpSpPr>
        <p:grpSpPr>
          <a:xfrm>
            <a:off x="3543241" y="3375984"/>
            <a:ext cx="250800" cy="270427"/>
            <a:chOff x="5745250" y="4378350"/>
            <a:chExt cx="252950" cy="252500"/>
          </a:xfrm>
        </p:grpSpPr>
        <p:sp>
          <p:nvSpPr>
            <p:cNvPr id="555" name="Google Shape;555;p28"/>
            <p:cNvSpPr/>
            <p:nvPr/>
          </p:nvSpPr>
          <p:spPr>
            <a:xfrm>
              <a:off x="5745250" y="43783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5806350" y="4419725"/>
              <a:ext cx="15650" cy="18425"/>
            </a:xfrm>
            <a:custGeom>
              <a:rect b="b" l="l" r="r" t="t"/>
              <a:pathLst>
                <a:path extrusionOk="0" h="737" w="626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8"/>
          <p:cNvGrpSpPr/>
          <p:nvPr/>
        </p:nvGrpSpPr>
        <p:grpSpPr>
          <a:xfrm>
            <a:off x="3925365" y="3379331"/>
            <a:ext cx="250800" cy="270909"/>
            <a:chOff x="6130650" y="4381475"/>
            <a:chExt cx="252950" cy="252950"/>
          </a:xfrm>
        </p:grpSpPr>
        <p:sp>
          <p:nvSpPr>
            <p:cNvPr id="558" name="Google Shape;558;p28"/>
            <p:cNvSpPr/>
            <p:nvPr/>
          </p:nvSpPr>
          <p:spPr>
            <a:xfrm>
              <a:off x="6130650" y="43814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6266250" y="4488650"/>
              <a:ext cx="34375" cy="11325"/>
            </a:xfrm>
            <a:custGeom>
              <a:rect b="b" l="l" r="r" t="t"/>
              <a:pathLst>
                <a:path extrusionOk="0" h="453" w="1375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28"/>
          <p:cNvSpPr/>
          <p:nvPr/>
        </p:nvSpPr>
        <p:spPr>
          <a:xfrm>
            <a:off x="4305560" y="3391295"/>
            <a:ext cx="242397" cy="248847"/>
          </a:xfrm>
          <a:custGeom>
            <a:rect b="b" l="l" r="r" t="t"/>
            <a:pathLst>
              <a:path extrusionOk="0" h="9294" w="9779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28"/>
          <p:cNvGrpSpPr/>
          <p:nvPr/>
        </p:nvGrpSpPr>
        <p:grpSpPr>
          <a:xfrm>
            <a:off x="4681218" y="3397639"/>
            <a:ext cx="264061" cy="235540"/>
            <a:chOff x="6919750" y="1464650"/>
            <a:chExt cx="266325" cy="219925"/>
          </a:xfrm>
        </p:grpSpPr>
        <p:sp>
          <p:nvSpPr>
            <p:cNvPr id="562" name="Google Shape;562;p28"/>
            <p:cNvSpPr/>
            <p:nvPr/>
          </p:nvSpPr>
          <p:spPr>
            <a:xfrm>
              <a:off x="6919750" y="1464650"/>
              <a:ext cx="266325" cy="219925"/>
            </a:xfrm>
            <a:custGeom>
              <a:rect b="b" l="l" r="r" t="t"/>
              <a:pathLst>
                <a:path extrusionOk="0" h="8797" w="10653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7006275" y="1551175"/>
              <a:ext cx="93250" cy="93250"/>
            </a:xfrm>
            <a:custGeom>
              <a:rect b="b" l="l" r="r" t="t"/>
              <a:pathLst>
                <a:path extrusionOk="0" h="3730" w="373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28"/>
          <p:cNvGrpSpPr/>
          <p:nvPr/>
        </p:nvGrpSpPr>
        <p:grpSpPr>
          <a:xfrm>
            <a:off x="5075834" y="3378370"/>
            <a:ext cx="275141" cy="267081"/>
            <a:chOff x="4759875" y="1027050"/>
            <a:chExt cx="277500" cy="249375"/>
          </a:xfrm>
        </p:grpSpPr>
        <p:sp>
          <p:nvSpPr>
            <p:cNvPr id="565" name="Google Shape;565;p28"/>
            <p:cNvSpPr/>
            <p:nvPr/>
          </p:nvSpPr>
          <p:spPr>
            <a:xfrm>
              <a:off x="4885225" y="1027050"/>
              <a:ext cx="26800" cy="39725"/>
            </a:xfrm>
            <a:custGeom>
              <a:rect b="b" l="l" r="r" t="t"/>
              <a:pathLst>
                <a:path extrusionOk="0" h="1589" w="1072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4795575" y="1077025"/>
              <a:ext cx="206100" cy="159250"/>
            </a:xfrm>
            <a:custGeom>
              <a:rect b="b" l="l" r="r" t="t"/>
              <a:pathLst>
                <a:path extrusionOk="0" h="6370" w="8244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4815650" y="1249650"/>
              <a:ext cx="165950" cy="26775"/>
            </a:xfrm>
            <a:custGeom>
              <a:rect b="b" l="l" r="r" t="t"/>
              <a:pathLst>
                <a:path extrusionOk="0" h="1071" w="6638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759875" y="1094425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5009225" y="1094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28"/>
          <p:cNvGrpSpPr/>
          <p:nvPr/>
        </p:nvGrpSpPr>
        <p:grpSpPr>
          <a:xfrm>
            <a:off x="5481775" y="3365777"/>
            <a:ext cx="279553" cy="269624"/>
            <a:chOff x="3357900" y="1057675"/>
            <a:chExt cx="281950" cy="251750"/>
          </a:xfrm>
        </p:grpSpPr>
        <p:sp>
          <p:nvSpPr>
            <p:cNvPr id="571" name="Google Shape;571;p28"/>
            <p:cNvSpPr/>
            <p:nvPr/>
          </p:nvSpPr>
          <p:spPr>
            <a:xfrm>
              <a:off x="3357900" y="1064075"/>
              <a:ext cx="226625" cy="245350"/>
            </a:xfrm>
            <a:custGeom>
              <a:rect b="b" l="l" r="r" t="t"/>
              <a:pathLst>
                <a:path extrusionOk="0" h="9814" w="9065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3593875" y="1188800"/>
              <a:ext cx="45975" cy="48375"/>
            </a:xfrm>
            <a:custGeom>
              <a:rect b="b" l="l" r="r" t="t"/>
              <a:pathLst>
                <a:path extrusionOk="0" h="1935" w="1839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3562650" y="1057675"/>
              <a:ext cx="77200" cy="78325"/>
            </a:xfrm>
            <a:custGeom>
              <a:rect b="b" l="l" r="r" t="t"/>
              <a:pathLst>
                <a:path extrusionOk="0" h="3133" w="3088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28"/>
          <p:cNvGrpSpPr/>
          <p:nvPr/>
        </p:nvGrpSpPr>
        <p:grpSpPr>
          <a:xfrm>
            <a:off x="5904154" y="3353996"/>
            <a:ext cx="143321" cy="315811"/>
            <a:chOff x="3783900" y="1046675"/>
            <a:chExt cx="144550" cy="294875"/>
          </a:xfrm>
        </p:grpSpPr>
        <p:sp>
          <p:nvSpPr>
            <p:cNvPr id="575" name="Google Shape;575;p28"/>
            <p:cNvSpPr/>
            <p:nvPr/>
          </p:nvSpPr>
          <p:spPr>
            <a:xfrm>
              <a:off x="3783900" y="1046675"/>
              <a:ext cx="144550" cy="294875"/>
            </a:xfrm>
            <a:custGeom>
              <a:rect b="b" l="l" r="r" t="t"/>
              <a:pathLst>
                <a:path extrusionOk="0" h="11795" w="5782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3821350" y="1161775"/>
              <a:ext cx="69625" cy="146325"/>
            </a:xfrm>
            <a:custGeom>
              <a:rect b="b" l="l" r="r" t="t"/>
              <a:pathLst>
                <a:path extrusionOk="0" h="5853" w="2785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6297880" y="3373098"/>
            <a:ext cx="192872" cy="285234"/>
          </a:xfrm>
          <a:custGeom>
            <a:rect b="b" l="l" r="r" t="t"/>
            <a:pathLst>
              <a:path extrusionOk="0" h="10653" w="7781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28"/>
          <p:cNvGrpSpPr/>
          <p:nvPr/>
        </p:nvGrpSpPr>
        <p:grpSpPr>
          <a:xfrm>
            <a:off x="6578560" y="3163347"/>
            <a:ext cx="414447" cy="529850"/>
            <a:chOff x="238550" y="1487175"/>
            <a:chExt cx="418000" cy="494725"/>
          </a:xfrm>
        </p:grpSpPr>
        <p:sp>
          <p:nvSpPr>
            <p:cNvPr id="579" name="Google Shape;579;p28"/>
            <p:cNvSpPr/>
            <p:nvPr/>
          </p:nvSpPr>
          <p:spPr>
            <a:xfrm>
              <a:off x="238550" y="1487175"/>
              <a:ext cx="184700" cy="358675"/>
            </a:xfrm>
            <a:custGeom>
              <a:rect b="b" l="l" r="r" t="t"/>
              <a:pathLst>
                <a:path extrusionOk="0" h="14347" w="7388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596300" y="1825750"/>
              <a:ext cx="60250" cy="20100"/>
            </a:xfrm>
            <a:custGeom>
              <a:rect b="b" l="l" r="r" t="t"/>
              <a:pathLst>
                <a:path extrusionOk="0" h="804" w="241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436600" y="1762400"/>
              <a:ext cx="146800" cy="146350"/>
            </a:xfrm>
            <a:custGeom>
              <a:rect b="b" l="l" r="r" t="t"/>
              <a:pathLst>
                <a:path extrusionOk="0" h="5854" w="5872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499950" y="1922100"/>
              <a:ext cx="20100" cy="59800"/>
            </a:xfrm>
            <a:custGeom>
              <a:rect b="b" l="l" r="r" t="t"/>
              <a:pathLst>
                <a:path extrusionOk="0" h="2392" w="804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499950" y="1689250"/>
              <a:ext cx="20100" cy="59800"/>
            </a:xfrm>
            <a:custGeom>
              <a:rect b="b" l="l" r="r" t="t"/>
              <a:pathLst>
                <a:path extrusionOk="0" h="2392" w="804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399150" y="188952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564175" y="172537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99600" y="172492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564175" y="1889975"/>
              <a:ext cx="56250" cy="56675"/>
            </a:xfrm>
            <a:custGeom>
              <a:rect b="b" l="l" r="r" t="t"/>
              <a:pathLst>
                <a:path extrusionOk="0" h="2267" w="225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28"/>
          <p:cNvSpPr/>
          <p:nvPr/>
        </p:nvSpPr>
        <p:spPr>
          <a:xfrm>
            <a:off x="7080596" y="3478291"/>
            <a:ext cx="280867" cy="170798"/>
          </a:xfrm>
          <a:custGeom>
            <a:rect b="b" l="l" r="r" t="t"/>
            <a:pathLst>
              <a:path extrusionOk="0" h="6379" w="11331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7449188" y="3408180"/>
            <a:ext cx="264061" cy="295757"/>
          </a:xfrm>
          <a:custGeom>
            <a:rect b="b" l="l" r="r" t="t"/>
            <a:pathLst>
              <a:path extrusionOk="0" h="11046" w="10653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" name="Google Shape;590;p28"/>
          <p:cNvGrpSpPr/>
          <p:nvPr/>
        </p:nvGrpSpPr>
        <p:grpSpPr>
          <a:xfrm>
            <a:off x="7892900" y="3419931"/>
            <a:ext cx="273530" cy="285823"/>
            <a:chOff x="6010925" y="3998175"/>
            <a:chExt cx="275875" cy="266875"/>
          </a:xfrm>
        </p:grpSpPr>
        <p:sp>
          <p:nvSpPr>
            <p:cNvPr id="591" name="Google Shape;591;p28"/>
            <p:cNvSpPr/>
            <p:nvPr/>
          </p:nvSpPr>
          <p:spPr>
            <a:xfrm>
              <a:off x="6222525" y="3998175"/>
              <a:ext cx="64275" cy="58575"/>
            </a:xfrm>
            <a:custGeom>
              <a:rect b="b" l="l" r="r" t="t"/>
              <a:pathLst>
                <a:path extrusionOk="0" h="2343" w="2571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6010925" y="4089600"/>
              <a:ext cx="85400" cy="77650"/>
            </a:xfrm>
            <a:custGeom>
              <a:rect b="b" l="l" r="r" t="t"/>
              <a:pathLst>
                <a:path extrusionOk="0" h="3106" w="3416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6111825" y="4181175"/>
              <a:ext cx="80400" cy="83875"/>
            </a:xfrm>
            <a:custGeom>
              <a:rect b="b" l="l" r="r" t="t"/>
              <a:pathLst>
                <a:path extrusionOk="0" h="3355" w="3216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6086050" y="4013025"/>
              <a:ext cx="179325" cy="178900"/>
            </a:xfrm>
            <a:custGeom>
              <a:rect b="b" l="l" r="r" t="t"/>
              <a:pathLst>
                <a:path extrusionOk="0" h="7156" w="7173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6042775" y="4183750"/>
              <a:ext cx="57575" cy="47550"/>
            </a:xfrm>
            <a:custGeom>
              <a:rect b="b" l="l" r="r" t="t"/>
              <a:pathLst>
                <a:path extrusionOk="0" h="1902" w="2303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28"/>
          <p:cNvGrpSpPr/>
          <p:nvPr/>
        </p:nvGrpSpPr>
        <p:grpSpPr>
          <a:xfrm>
            <a:off x="8344552" y="3434740"/>
            <a:ext cx="264061" cy="242233"/>
            <a:chOff x="6866650" y="1038650"/>
            <a:chExt cx="266325" cy="226175"/>
          </a:xfrm>
        </p:grpSpPr>
        <p:sp>
          <p:nvSpPr>
            <p:cNvPr id="597" name="Google Shape;597;p28"/>
            <p:cNvSpPr/>
            <p:nvPr/>
          </p:nvSpPr>
          <p:spPr>
            <a:xfrm>
              <a:off x="6866650" y="1078350"/>
              <a:ext cx="39725" cy="186475"/>
            </a:xfrm>
            <a:custGeom>
              <a:rect b="b" l="l" r="r" t="t"/>
              <a:pathLst>
                <a:path extrusionOk="0" h="7459" w="1589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7092800" y="1078350"/>
              <a:ext cx="40175" cy="186475"/>
            </a:xfrm>
            <a:custGeom>
              <a:rect b="b" l="l" r="r" t="t"/>
              <a:pathLst>
                <a:path extrusionOk="0" h="7459" w="1607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919750" y="1038650"/>
              <a:ext cx="159700" cy="226175"/>
            </a:xfrm>
            <a:custGeom>
              <a:rect b="b" l="l" r="r" t="t"/>
              <a:pathLst>
                <a:path extrusionOk="0" h="9047" w="6388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28"/>
          <p:cNvGrpSpPr/>
          <p:nvPr/>
        </p:nvGrpSpPr>
        <p:grpSpPr>
          <a:xfrm>
            <a:off x="5147682" y="791668"/>
            <a:ext cx="204373" cy="284752"/>
            <a:chOff x="2033075" y="2942475"/>
            <a:chExt cx="206125" cy="265875"/>
          </a:xfrm>
        </p:grpSpPr>
        <p:sp>
          <p:nvSpPr>
            <p:cNvPr id="601" name="Google Shape;601;p28"/>
            <p:cNvSpPr/>
            <p:nvPr/>
          </p:nvSpPr>
          <p:spPr>
            <a:xfrm>
              <a:off x="2033075" y="2942475"/>
              <a:ext cx="206125" cy="265875"/>
            </a:xfrm>
            <a:custGeom>
              <a:rect b="b" l="l" r="r" t="t"/>
              <a:pathLst>
                <a:path extrusionOk="0" h="10635" w="8245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2072775" y="3065575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2072775" y="3038825"/>
              <a:ext cx="43300" cy="13400"/>
            </a:xfrm>
            <a:custGeom>
              <a:rect b="b" l="l" r="r" t="t"/>
              <a:pathLst>
                <a:path extrusionOk="0" h="536" w="1732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2072775" y="3091900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2072775" y="3118650"/>
              <a:ext cx="126275" cy="13425"/>
            </a:xfrm>
            <a:custGeom>
              <a:rect b="b" l="l" r="r" t="t"/>
              <a:pathLst>
                <a:path extrusionOk="0" h="537" w="5051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072775" y="3145425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28"/>
          <p:cNvSpPr/>
          <p:nvPr/>
        </p:nvSpPr>
        <p:spPr>
          <a:xfrm>
            <a:off x="3171003" y="3887802"/>
            <a:ext cx="211437" cy="312946"/>
          </a:xfrm>
          <a:custGeom>
            <a:rect b="b" l="l" r="r" t="t"/>
            <a:pathLst>
              <a:path extrusionOk="0" h="11688" w="853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28"/>
          <p:cNvGrpSpPr/>
          <p:nvPr/>
        </p:nvGrpSpPr>
        <p:grpSpPr>
          <a:xfrm>
            <a:off x="3544001" y="3916017"/>
            <a:ext cx="244182" cy="284752"/>
            <a:chOff x="3081775" y="1061400"/>
            <a:chExt cx="246275" cy="265875"/>
          </a:xfrm>
        </p:grpSpPr>
        <p:sp>
          <p:nvSpPr>
            <p:cNvPr id="609" name="Google Shape;609;p28"/>
            <p:cNvSpPr/>
            <p:nvPr/>
          </p:nvSpPr>
          <p:spPr>
            <a:xfrm>
              <a:off x="3081775" y="1061400"/>
              <a:ext cx="246275" cy="225750"/>
            </a:xfrm>
            <a:custGeom>
              <a:rect b="b" l="l" r="r" t="t"/>
              <a:pathLst>
                <a:path extrusionOk="0" h="9030" w="9851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121925" y="1287125"/>
              <a:ext cx="39725" cy="40150"/>
            </a:xfrm>
            <a:custGeom>
              <a:rect b="b" l="l" r="r" t="t"/>
              <a:pathLst>
                <a:path extrusionOk="0" h="1606" w="1589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268250" y="1287125"/>
              <a:ext cx="40150" cy="40150"/>
            </a:xfrm>
            <a:custGeom>
              <a:rect b="b" l="l" r="r" t="t"/>
              <a:pathLst>
                <a:path extrusionOk="0" h="1606" w="1606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28"/>
          <p:cNvGrpSpPr/>
          <p:nvPr/>
        </p:nvGrpSpPr>
        <p:grpSpPr>
          <a:xfrm>
            <a:off x="3948777" y="3949067"/>
            <a:ext cx="276901" cy="256076"/>
            <a:chOff x="2847150" y="1805000"/>
            <a:chExt cx="279275" cy="239100"/>
          </a:xfrm>
        </p:grpSpPr>
        <p:sp>
          <p:nvSpPr>
            <p:cNvPr id="613" name="Google Shape;613;p28"/>
            <p:cNvSpPr/>
            <p:nvPr/>
          </p:nvSpPr>
          <p:spPr>
            <a:xfrm>
              <a:off x="2847150" y="1805000"/>
              <a:ext cx="279275" cy="145450"/>
            </a:xfrm>
            <a:custGeom>
              <a:rect b="b" l="l" r="r" t="t"/>
              <a:pathLst>
                <a:path extrusionOk="0" h="5818" w="11171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2887300" y="1850950"/>
              <a:ext cx="199425" cy="193150"/>
            </a:xfrm>
            <a:custGeom>
              <a:rect b="b" l="l" r="r" t="t"/>
              <a:pathLst>
                <a:path extrusionOk="0" h="7726" w="7977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28"/>
          <p:cNvSpPr/>
          <p:nvPr/>
        </p:nvSpPr>
        <p:spPr>
          <a:xfrm>
            <a:off x="4385476" y="3988282"/>
            <a:ext cx="290138" cy="149565"/>
          </a:xfrm>
          <a:custGeom>
            <a:rect b="b" l="l" r="r" t="t"/>
            <a:pathLst>
              <a:path extrusionOk="0" h="5586" w="11705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28"/>
          <p:cNvGrpSpPr/>
          <p:nvPr/>
        </p:nvGrpSpPr>
        <p:grpSpPr>
          <a:xfrm>
            <a:off x="4838156" y="3905311"/>
            <a:ext cx="264061" cy="285234"/>
            <a:chOff x="6435300" y="1095300"/>
            <a:chExt cx="266325" cy="266325"/>
          </a:xfrm>
        </p:grpSpPr>
        <p:sp>
          <p:nvSpPr>
            <p:cNvPr id="617" name="Google Shape;617;p28"/>
            <p:cNvSpPr/>
            <p:nvPr/>
          </p:nvSpPr>
          <p:spPr>
            <a:xfrm>
              <a:off x="6444225" y="1095300"/>
              <a:ext cx="247150" cy="266325"/>
            </a:xfrm>
            <a:custGeom>
              <a:rect b="b" l="l" r="r" t="t"/>
              <a:pathLst>
                <a:path extrusionOk="0" h="10653" w="9886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6435300" y="1258125"/>
              <a:ext cx="79875" cy="20100"/>
            </a:xfrm>
            <a:custGeom>
              <a:rect b="b" l="l" r="r" t="t"/>
              <a:pathLst>
                <a:path extrusionOk="0" h="804" w="3195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6621325" y="1258125"/>
              <a:ext cx="80300" cy="20100"/>
            </a:xfrm>
            <a:custGeom>
              <a:rect b="b" l="l" r="r" t="t"/>
              <a:pathLst>
                <a:path extrusionOk="0" h="804" w="3212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28"/>
          <p:cNvSpPr/>
          <p:nvPr/>
        </p:nvSpPr>
        <p:spPr>
          <a:xfrm>
            <a:off x="5260957" y="3916524"/>
            <a:ext cx="184890" cy="260387"/>
          </a:xfrm>
          <a:custGeom>
            <a:rect b="b" l="l" r="r" t="t"/>
            <a:pathLst>
              <a:path extrusionOk="0" h="9725" w="7459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8"/>
          <p:cNvSpPr/>
          <p:nvPr/>
        </p:nvSpPr>
        <p:spPr>
          <a:xfrm>
            <a:off x="5606515" y="3894283"/>
            <a:ext cx="234415" cy="242715"/>
          </a:xfrm>
          <a:custGeom>
            <a:rect b="b" l="l" r="r" t="t"/>
            <a:pathLst>
              <a:path extrusionOk="0" h="9065" w="9457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28"/>
          <p:cNvGrpSpPr/>
          <p:nvPr/>
        </p:nvGrpSpPr>
        <p:grpSpPr>
          <a:xfrm>
            <a:off x="6002919" y="3901436"/>
            <a:ext cx="226012" cy="285234"/>
            <a:chOff x="4506525" y="1060950"/>
            <a:chExt cx="227950" cy="266325"/>
          </a:xfrm>
        </p:grpSpPr>
        <p:sp>
          <p:nvSpPr>
            <p:cNvPr id="623" name="Google Shape;623;p28"/>
            <p:cNvSpPr/>
            <p:nvPr/>
          </p:nvSpPr>
          <p:spPr>
            <a:xfrm>
              <a:off x="4603750" y="1143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623825" y="1143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613575" y="122065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613575" y="1247425"/>
              <a:ext cx="13400" cy="12950"/>
            </a:xfrm>
            <a:custGeom>
              <a:rect b="b" l="l" r="r" t="t"/>
              <a:pathLst>
                <a:path extrusionOk="0" h="518" w="536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613575" y="1270600"/>
              <a:ext cx="13400" cy="13425"/>
            </a:xfrm>
            <a:custGeom>
              <a:rect b="b" l="l" r="r" t="t"/>
              <a:pathLst>
                <a:path extrusionOk="0" h="537" w="536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506525" y="1060950"/>
              <a:ext cx="227950" cy="266325"/>
            </a:xfrm>
            <a:custGeom>
              <a:rect b="b" l="l" r="r" t="t"/>
              <a:pathLst>
                <a:path extrusionOk="0" h="10653" w="9118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613575" y="1160875"/>
              <a:ext cx="20100" cy="13400"/>
            </a:xfrm>
            <a:custGeom>
              <a:rect b="b" l="l" r="r" t="t"/>
              <a:pathLst>
                <a:path extrusionOk="0" h="536" w="804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28"/>
          <p:cNvSpPr/>
          <p:nvPr/>
        </p:nvSpPr>
        <p:spPr>
          <a:xfrm>
            <a:off x="6347143" y="3998365"/>
            <a:ext cx="290162" cy="99657"/>
          </a:xfrm>
          <a:custGeom>
            <a:rect b="b" l="l" r="r" t="t"/>
            <a:pathLst>
              <a:path extrusionOk="0" h="3722" w="11706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8"/>
          <p:cNvSpPr/>
          <p:nvPr/>
        </p:nvSpPr>
        <p:spPr>
          <a:xfrm>
            <a:off x="7094672" y="3962506"/>
            <a:ext cx="230449" cy="281405"/>
          </a:xfrm>
          <a:custGeom>
            <a:rect b="b" l="l" r="r" t="t"/>
            <a:pathLst>
              <a:path extrusionOk="0" h="10510" w="9297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28"/>
          <p:cNvGrpSpPr/>
          <p:nvPr/>
        </p:nvGrpSpPr>
        <p:grpSpPr>
          <a:xfrm>
            <a:off x="6757089" y="3962454"/>
            <a:ext cx="188435" cy="279959"/>
            <a:chOff x="867500" y="3647700"/>
            <a:chExt cx="190050" cy="261400"/>
          </a:xfrm>
        </p:grpSpPr>
        <p:sp>
          <p:nvSpPr>
            <p:cNvPr id="633" name="Google Shape;633;p28"/>
            <p:cNvSpPr/>
            <p:nvPr/>
          </p:nvSpPr>
          <p:spPr>
            <a:xfrm>
              <a:off x="923275" y="3796225"/>
              <a:ext cx="78525" cy="78975"/>
            </a:xfrm>
            <a:custGeom>
              <a:rect b="b" l="l" r="r" t="t"/>
              <a:pathLst>
                <a:path extrusionOk="0" h="3159" w="3141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888925" y="3762775"/>
              <a:ext cx="146775" cy="146325"/>
            </a:xfrm>
            <a:custGeom>
              <a:rect b="b" l="l" r="r" t="t"/>
              <a:pathLst>
                <a:path extrusionOk="0" h="5853" w="5871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980375" y="3647700"/>
              <a:ext cx="77175" cy="120450"/>
            </a:xfrm>
            <a:custGeom>
              <a:rect b="b" l="l" r="r" t="t"/>
              <a:pathLst>
                <a:path extrusionOk="0" h="4818" w="3087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867500" y="3647700"/>
              <a:ext cx="77200" cy="120450"/>
            </a:xfrm>
            <a:custGeom>
              <a:rect b="b" l="l" r="r" t="t"/>
              <a:pathLst>
                <a:path extrusionOk="0" h="4818" w="3088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912575" y="3647700"/>
              <a:ext cx="99925" cy="40175"/>
            </a:xfrm>
            <a:custGeom>
              <a:rect b="b" l="l" r="r" t="t"/>
              <a:pathLst>
                <a:path extrusionOk="0" h="1607" w="3997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p28"/>
          <p:cNvSpPr/>
          <p:nvPr/>
        </p:nvSpPr>
        <p:spPr>
          <a:xfrm>
            <a:off x="7474501" y="3936462"/>
            <a:ext cx="267581" cy="242260"/>
          </a:xfrm>
          <a:custGeom>
            <a:rect b="b" l="l" r="r" t="t"/>
            <a:pathLst>
              <a:path extrusionOk="0" h="9048" w="10795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8"/>
          <p:cNvSpPr/>
          <p:nvPr/>
        </p:nvSpPr>
        <p:spPr>
          <a:xfrm>
            <a:off x="7925850" y="3935471"/>
            <a:ext cx="230003" cy="284511"/>
          </a:xfrm>
          <a:custGeom>
            <a:rect b="b" l="l" r="r" t="t"/>
            <a:pathLst>
              <a:path extrusionOk="0" h="10626" w="9279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28"/>
          <p:cNvGrpSpPr/>
          <p:nvPr/>
        </p:nvGrpSpPr>
        <p:grpSpPr>
          <a:xfrm>
            <a:off x="8363812" y="3927370"/>
            <a:ext cx="224699" cy="312946"/>
            <a:chOff x="3707175" y="1322350"/>
            <a:chExt cx="226625" cy="292200"/>
          </a:xfrm>
        </p:grpSpPr>
        <p:sp>
          <p:nvSpPr>
            <p:cNvPr id="641" name="Google Shape;641;p28"/>
            <p:cNvSpPr/>
            <p:nvPr/>
          </p:nvSpPr>
          <p:spPr>
            <a:xfrm>
              <a:off x="3707175" y="1322350"/>
              <a:ext cx="226625" cy="292200"/>
            </a:xfrm>
            <a:custGeom>
              <a:rect b="b" l="l" r="r" t="t"/>
              <a:pathLst>
                <a:path extrusionOk="0" h="11688" w="9065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880250" y="1415575"/>
              <a:ext cx="33475" cy="33050"/>
            </a:xfrm>
            <a:custGeom>
              <a:rect b="b" l="l" r="r" t="t"/>
              <a:pathLst>
                <a:path extrusionOk="0" h="1322" w="1339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>
            <p:ph type="title"/>
          </p:nvPr>
        </p:nvSpPr>
        <p:spPr>
          <a:xfrm>
            <a:off x="163375" y="305075"/>
            <a:ext cx="61746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Meet the Team!</a:t>
            </a:r>
            <a:endParaRPr sz="3400"/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 b="5508" l="3548" r="3548" t="5508"/>
          <a:stretch/>
        </p:blipFill>
        <p:spPr>
          <a:xfrm>
            <a:off x="869450" y="1194682"/>
            <a:ext cx="1835100" cy="184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4">
            <a:alphaModFix/>
          </a:blip>
          <a:srcRect b="21377" l="1811" r="1811" t="0"/>
          <a:stretch/>
        </p:blipFill>
        <p:spPr>
          <a:xfrm>
            <a:off x="6032550" y="1204125"/>
            <a:ext cx="1835100" cy="183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https://lh4.googleusercontent.com/3BQV9JywlDUwMUykYUMJmwu_8uh841H80MHvAUTKmFIqrt9YLEXKEgrTiXSxprsSKgc3HMe7o_XWCiUyBWQ7M8bUjfKpQuMQYN3B5dMlhd4knRHSeUvwR_VykpMn0vC7DEdKo9uvaoNjktpdGiXPSVuy0Q=s2048" id="193" name="Google Shape;193;p11"/>
          <p:cNvPicPr preferRelativeResize="0"/>
          <p:nvPr/>
        </p:nvPicPr>
        <p:blipFill rotWithShape="1">
          <a:blip r:embed="rId5">
            <a:alphaModFix/>
          </a:blip>
          <a:srcRect b="16422" l="43024" r="5245" t="0"/>
          <a:stretch/>
        </p:blipFill>
        <p:spPr>
          <a:xfrm>
            <a:off x="3450988" y="1194675"/>
            <a:ext cx="1835100" cy="184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11"/>
          <p:cNvSpPr txBox="1"/>
          <p:nvPr/>
        </p:nvSpPr>
        <p:spPr>
          <a:xfrm>
            <a:off x="368300" y="3124500"/>
            <a:ext cx="28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Magda Odrowaz</a:t>
            </a:r>
            <a:endParaRPr b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Buffalo Grove, IL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B.S. Kinesiology &amp; Health ‘22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M.S. Business Analytics ‘23</a:t>
            </a:r>
            <a:endParaRPr i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1"/>
          <p:cNvSpPr txBox="1"/>
          <p:nvPr/>
        </p:nvSpPr>
        <p:spPr>
          <a:xfrm>
            <a:off x="5531400" y="3124500"/>
            <a:ext cx="28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Evan Frank</a:t>
            </a:r>
            <a:endParaRPr b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Bainbridge, OH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B.S. Physics ‘21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M.S. Business Analytics ‘23</a:t>
            </a:r>
            <a:endParaRPr i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2949850" y="3124500"/>
            <a:ext cx="28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Adam Brobson</a:t>
            </a:r>
            <a:endParaRPr b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(from)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B.S. —----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M.S. Business Analytics ?</a:t>
            </a:r>
            <a:endParaRPr i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9"/>
          <p:cNvSpPr txBox="1"/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Credits</a:t>
            </a:r>
            <a:endParaRPr/>
          </a:p>
        </p:txBody>
      </p:sp>
      <p:sp>
        <p:nvSpPr>
          <p:cNvPr id="648" name="Google Shape;648;p29"/>
          <p:cNvSpPr txBox="1"/>
          <p:nvPr>
            <p:ph idx="1" type="body"/>
          </p:nvPr>
        </p:nvSpPr>
        <p:spPr>
          <a:xfrm>
            <a:off x="311700" y="1685875"/>
            <a:ext cx="8520600" cy="24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Template: SlidesMania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Images: Unsplash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Please keep this slide or mention us and the other resources used in the footer of a slide.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>
            <p:ph type="title"/>
          </p:nvPr>
        </p:nvSpPr>
        <p:spPr>
          <a:xfrm>
            <a:off x="311700" y="1054625"/>
            <a:ext cx="3106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talking points here or a summary of your presentation.</a:t>
            </a:r>
            <a:endParaRPr/>
          </a:p>
        </p:txBody>
      </p:sp>
      <p:sp>
        <p:nvSpPr>
          <p:cNvPr id="202" name="Google Shape;202;p12"/>
          <p:cNvSpPr txBox="1"/>
          <p:nvPr>
            <p:ph idx="1" type="body"/>
          </p:nvPr>
        </p:nvSpPr>
        <p:spPr>
          <a:xfrm>
            <a:off x="3514150" y="1512800"/>
            <a:ext cx="5143500" cy="21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We will talk about this first.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We will talk about this second.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We will talk about this last.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00"/>
              <a:t>We will talk about this first.</a:t>
            </a:r>
            <a:endParaRPr sz="5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title here</a:t>
            </a:r>
            <a:endParaRPr/>
          </a:p>
        </p:txBody>
      </p:sp>
      <p:sp>
        <p:nvSpPr>
          <p:cNvPr id="213" name="Google Shape;213;p14"/>
          <p:cNvSpPr txBox="1"/>
          <p:nvPr>
            <p:ph idx="1" type="body"/>
          </p:nvPr>
        </p:nvSpPr>
        <p:spPr>
          <a:xfrm>
            <a:off x="845100" y="1782250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of the keys to an effective presentation is keeping it simple, concentrate on your core message.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it easy for your audience to understand and respond.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main point here.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type="title"/>
          </p:nvPr>
        </p:nvSpPr>
        <p:spPr>
          <a:xfrm>
            <a:off x="311700" y="995025"/>
            <a:ext cx="8520600" cy="24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idea!</a:t>
            </a:r>
            <a:endParaRPr/>
          </a:p>
        </p:txBody>
      </p:sp>
      <p:sp>
        <p:nvSpPr>
          <p:cNvPr id="224" name="Google Shape;224;p16"/>
          <p:cNvSpPr txBox="1"/>
          <p:nvPr>
            <p:ph idx="1" type="body"/>
          </p:nvPr>
        </p:nvSpPr>
        <p:spPr>
          <a:xfrm>
            <a:off x="311700" y="3533225"/>
            <a:ext cx="85206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Finish up your first set of slides.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split your content.</a:t>
            </a:r>
            <a:endParaRPr/>
          </a:p>
        </p:txBody>
      </p:sp>
      <p:sp>
        <p:nvSpPr>
          <p:cNvPr id="230" name="Google Shape;230;p17"/>
          <p:cNvSpPr txBox="1"/>
          <p:nvPr>
            <p:ph idx="1" type="body"/>
          </p:nvPr>
        </p:nvSpPr>
        <p:spPr>
          <a:xfrm>
            <a:off x="311700" y="1152475"/>
            <a:ext cx="417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-GB" sz="1600"/>
              <a:t>Remember that most of our presentation templates allow you to change the colors by going into the master – this works both in PowerPoint and Google Slides – , so you can adapt them to your needs</a:t>
            </a:r>
            <a:endParaRPr sz="1600"/>
          </a:p>
        </p:txBody>
      </p:sp>
      <p:sp>
        <p:nvSpPr>
          <p:cNvPr id="231" name="Google Shape;231;p17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-GB" sz="1600"/>
              <a:t>Colors are emotional and evoke feelings. The right colors can help persuade and motivate, they can increase your audience's interest and improve learning comprehension and retention.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title here.</a:t>
            </a:r>
            <a:endParaRPr/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311700" y="1381075"/>
            <a:ext cx="2628000" cy="3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Did you know that pandas don’t hibernate?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When winter approaches, they head lower down their mountain homes to warmer temperatures, where they continue to chomp away on bamboo!</a:t>
            </a:r>
            <a:endParaRPr sz="1400"/>
          </a:p>
        </p:txBody>
      </p:sp>
      <p:sp>
        <p:nvSpPr>
          <p:cNvPr id="238" name="Google Shape;238;p18"/>
          <p:cNvSpPr txBox="1"/>
          <p:nvPr>
            <p:ph idx="4294967295" type="body"/>
          </p:nvPr>
        </p:nvSpPr>
        <p:spPr>
          <a:xfrm>
            <a:off x="3228929" y="1399470"/>
            <a:ext cx="2628000" cy="3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Did you know that a cat uses its whiskers as feelers to determine if a space is too small to squeeze through?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Also, cats love to sleep. A fifteen-year-old cat has probably spent ten years of its life sleeping.</a:t>
            </a:r>
            <a:endParaRPr sz="1400"/>
          </a:p>
        </p:txBody>
      </p:sp>
      <p:sp>
        <p:nvSpPr>
          <p:cNvPr id="239" name="Google Shape;239;p18"/>
          <p:cNvSpPr txBox="1"/>
          <p:nvPr>
            <p:ph idx="4294967295" type="body"/>
          </p:nvPr>
        </p:nvSpPr>
        <p:spPr>
          <a:xfrm>
            <a:off x="6146159" y="1399470"/>
            <a:ext cx="2628000" cy="3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Did you know that elephants can sense storms?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Elephants may be able to detect a thunderstorm from hundreds of miles away, and will head towards it, looking for water.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0140_Trevett_Template_SlidesMania">
  <a:themeElements>
    <a:clrScheme name="Simple Light">
      <a:dk1>
        <a:srgbClr val="000000"/>
      </a:dk1>
      <a:lt1>
        <a:srgbClr val="FFFFFF"/>
      </a:lt1>
      <a:dk2>
        <a:srgbClr val="1077D2"/>
      </a:dk2>
      <a:lt2>
        <a:srgbClr val="050060"/>
      </a:lt2>
      <a:accent1>
        <a:srgbClr val="05006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